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0" r:id="rId3"/>
    <p:sldId id="289" r:id="rId4"/>
    <p:sldId id="270" r:id="rId5"/>
    <p:sldId id="271" r:id="rId6"/>
    <p:sldId id="265" r:id="rId7"/>
    <p:sldId id="266" r:id="rId8"/>
    <p:sldId id="279" r:id="rId9"/>
    <p:sldId id="281" r:id="rId10"/>
    <p:sldId id="284" r:id="rId11"/>
    <p:sldId id="285" r:id="rId12"/>
    <p:sldId id="286" r:id="rId13"/>
    <p:sldId id="257" r:id="rId14"/>
    <p:sldId id="278" r:id="rId15"/>
    <p:sldId id="272" r:id="rId16"/>
    <p:sldId id="273" r:id="rId17"/>
    <p:sldId id="263" r:id="rId18"/>
    <p:sldId id="262" r:id="rId19"/>
    <p:sldId id="259" r:id="rId20"/>
    <p:sldId id="287" r:id="rId21"/>
    <p:sldId id="288" r:id="rId22"/>
    <p:sldId id="260" r:id="rId23"/>
    <p:sldId id="283" r:id="rId24"/>
    <p:sldId id="261" r:id="rId25"/>
    <p:sldId id="282" r:id="rId26"/>
    <p:sldId id="264" r:id="rId27"/>
    <p:sldId id="275" r:id="rId28"/>
    <p:sldId id="269" r:id="rId29"/>
    <p:sldId id="267" r:id="rId30"/>
    <p:sldId id="268" r:id="rId31"/>
    <p:sldId id="274" r:id="rId32"/>
    <p:sldId id="276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90708" autoAdjust="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E97C4-4CA9-48D3-BA2A-E985ADA9BE0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AD5F305-8362-4412-9EA6-1B03FED48897}">
      <dgm:prSet/>
      <dgm:spPr>
        <a:solidFill>
          <a:schemeClr val="tx1"/>
        </a:solidFill>
      </dgm:spPr>
      <dgm:t>
        <a:bodyPr/>
        <a:lstStyle/>
        <a:p>
          <a:pPr rtl="0"/>
          <a:r>
            <a:rPr lang="cs-CZ" dirty="0"/>
            <a:t>Advokátní komora</a:t>
          </a:r>
        </a:p>
      </dgm:t>
    </dgm:pt>
    <dgm:pt modelId="{F085A1BB-0182-4BFF-AFA4-6850AACB0BCA}" type="parTrans" cxnId="{2BF04322-CBE5-47B7-AA70-38B6D5CB39EA}">
      <dgm:prSet/>
      <dgm:spPr/>
      <dgm:t>
        <a:bodyPr/>
        <a:lstStyle/>
        <a:p>
          <a:endParaRPr lang="cs-CZ"/>
        </a:p>
      </dgm:t>
    </dgm:pt>
    <dgm:pt modelId="{39423125-A072-43F3-94D9-629FBEC1C0B7}" type="sibTrans" cxnId="{2BF04322-CBE5-47B7-AA70-38B6D5CB39EA}">
      <dgm:prSet/>
      <dgm:spPr/>
      <dgm:t>
        <a:bodyPr/>
        <a:lstStyle/>
        <a:p>
          <a:endParaRPr lang="cs-CZ"/>
        </a:p>
      </dgm:t>
    </dgm:pt>
    <dgm:pt modelId="{2FE6A9AC-82BE-48C5-B3D1-86FE6B0580BF}">
      <dgm:prSet/>
      <dgm:spPr>
        <a:solidFill>
          <a:srgbClr val="7030A0"/>
        </a:solidFill>
      </dgm:spPr>
      <dgm:t>
        <a:bodyPr/>
        <a:lstStyle/>
        <a:p>
          <a:pPr rtl="0"/>
          <a:r>
            <a:rPr lang="cs-CZ" dirty="0"/>
            <a:t>Advokát</a:t>
          </a:r>
        </a:p>
      </dgm:t>
    </dgm:pt>
    <dgm:pt modelId="{97576D65-C30D-458E-A748-9B5000B7C8D4}" type="parTrans" cxnId="{AF240BD9-4458-42D3-9021-FCE0BD414C95}">
      <dgm:prSet/>
      <dgm:spPr/>
      <dgm:t>
        <a:bodyPr/>
        <a:lstStyle/>
        <a:p>
          <a:endParaRPr lang="cs-CZ"/>
        </a:p>
      </dgm:t>
    </dgm:pt>
    <dgm:pt modelId="{5957CA4F-1D67-4DCD-8741-585F99A4661E}" type="sibTrans" cxnId="{AF240BD9-4458-42D3-9021-FCE0BD414C95}">
      <dgm:prSet/>
      <dgm:spPr/>
      <dgm:t>
        <a:bodyPr/>
        <a:lstStyle/>
        <a:p>
          <a:endParaRPr lang="cs-CZ"/>
        </a:p>
      </dgm:t>
    </dgm:pt>
    <dgm:pt modelId="{5BEC2701-3D71-4182-ABB1-E0906953FBD9}">
      <dgm:prSet/>
      <dgm:spPr/>
      <dgm:t>
        <a:bodyPr/>
        <a:lstStyle/>
        <a:p>
          <a:pPr rtl="0"/>
          <a:r>
            <a:rPr lang="cs-CZ"/>
            <a:t>Ředitel školy</a:t>
          </a:r>
        </a:p>
      </dgm:t>
    </dgm:pt>
    <dgm:pt modelId="{C91EF1CB-3082-4681-BF7B-DBDD09B4BF08}" type="parTrans" cxnId="{DD9E597C-78CB-4D71-A24A-239529B2DD08}">
      <dgm:prSet/>
      <dgm:spPr/>
      <dgm:t>
        <a:bodyPr/>
        <a:lstStyle/>
        <a:p>
          <a:endParaRPr lang="cs-CZ"/>
        </a:p>
      </dgm:t>
    </dgm:pt>
    <dgm:pt modelId="{ACE51555-17A5-4CD1-B008-EF64F7F791FD}" type="sibTrans" cxnId="{DD9E597C-78CB-4D71-A24A-239529B2DD08}">
      <dgm:prSet/>
      <dgm:spPr/>
      <dgm:t>
        <a:bodyPr/>
        <a:lstStyle/>
        <a:p>
          <a:endParaRPr lang="cs-CZ"/>
        </a:p>
      </dgm:t>
    </dgm:pt>
    <dgm:pt modelId="{71FB64D8-A3D4-4F5D-A97A-A2AB636AEBFB}">
      <dgm:prSet/>
      <dgm:spPr/>
      <dgm:t>
        <a:bodyPr/>
        <a:lstStyle/>
        <a:p>
          <a:pPr rtl="0"/>
          <a:r>
            <a:rPr lang="cs-CZ"/>
            <a:t>Učitel ve třídě</a:t>
          </a:r>
        </a:p>
      </dgm:t>
    </dgm:pt>
    <dgm:pt modelId="{F3F08FCF-B634-4156-8DFB-5B476E224998}" type="parTrans" cxnId="{0C8C7B07-8A81-45C3-8DD9-4743B9460B3A}">
      <dgm:prSet/>
      <dgm:spPr/>
      <dgm:t>
        <a:bodyPr/>
        <a:lstStyle/>
        <a:p>
          <a:endParaRPr lang="cs-CZ"/>
        </a:p>
      </dgm:t>
    </dgm:pt>
    <dgm:pt modelId="{56A44356-F248-46F5-9814-34571C2404EE}" type="sibTrans" cxnId="{0C8C7B07-8A81-45C3-8DD9-4743B9460B3A}">
      <dgm:prSet/>
      <dgm:spPr/>
      <dgm:t>
        <a:bodyPr/>
        <a:lstStyle/>
        <a:p>
          <a:endParaRPr lang="cs-CZ"/>
        </a:p>
      </dgm:t>
    </dgm:pt>
    <dgm:pt modelId="{956ACADE-B6F1-4EE3-A4F5-B810F5AE9A2F}">
      <dgm:prSet/>
      <dgm:spPr/>
      <dgm:t>
        <a:bodyPr/>
        <a:lstStyle/>
        <a:p>
          <a:pPr rtl="0"/>
          <a:r>
            <a:rPr lang="cs-CZ"/>
            <a:t>Žáci</a:t>
          </a:r>
        </a:p>
      </dgm:t>
    </dgm:pt>
    <dgm:pt modelId="{0AFAAAED-BD7B-435B-B257-13090D9BF962}" type="parTrans" cxnId="{2A5F186F-C4AF-4609-AC69-DDEDE9E6EE65}">
      <dgm:prSet/>
      <dgm:spPr/>
      <dgm:t>
        <a:bodyPr/>
        <a:lstStyle/>
        <a:p>
          <a:endParaRPr lang="cs-CZ"/>
        </a:p>
      </dgm:t>
    </dgm:pt>
    <dgm:pt modelId="{61CD67A4-C5A8-4BCA-A735-0A0A1B0F37B9}" type="sibTrans" cxnId="{2A5F186F-C4AF-4609-AC69-DDEDE9E6EE65}">
      <dgm:prSet/>
      <dgm:spPr/>
      <dgm:t>
        <a:bodyPr/>
        <a:lstStyle/>
        <a:p>
          <a:endParaRPr lang="cs-CZ"/>
        </a:p>
      </dgm:t>
    </dgm:pt>
    <dgm:pt modelId="{FA289607-B454-4EF8-9BB4-755477B1D4DB}">
      <dgm:prSet/>
      <dgm:spPr>
        <a:solidFill>
          <a:srgbClr val="C00000"/>
        </a:solidFill>
      </dgm:spPr>
      <dgm:t>
        <a:bodyPr/>
        <a:lstStyle/>
        <a:p>
          <a:pPr rtl="0"/>
          <a:r>
            <a:rPr lang="cs-CZ"/>
            <a:t>Rodiče</a:t>
          </a:r>
        </a:p>
      </dgm:t>
    </dgm:pt>
    <dgm:pt modelId="{F2C62965-E05B-469E-91D3-4D61C651C0B5}" type="parTrans" cxnId="{8E20A65B-5128-4D88-AF7C-EC44F9C4B6D7}">
      <dgm:prSet/>
      <dgm:spPr/>
      <dgm:t>
        <a:bodyPr/>
        <a:lstStyle/>
        <a:p>
          <a:endParaRPr lang="cs-CZ"/>
        </a:p>
      </dgm:t>
    </dgm:pt>
    <dgm:pt modelId="{AAABD4F3-6C48-4A56-8750-02D051F0F857}" type="sibTrans" cxnId="{8E20A65B-5128-4D88-AF7C-EC44F9C4B6D7}">
      <dgm:prSet/>
      <dgm:spPr/>
      <dgm:t>
        <a:bodyPr/>
        <a:lstStyle/>
        <a:p>
          <a:endParaRPr lang="cs-CZ"/>
        </a:p>
      </dgm:t>
    </dgm:pt>
    <dgm:pt modelId="{FEA8CEB5-D019-4B1D-A329-4E6A45D69E9D}" type="pres">
      <dgm:prSet presAssocID="{F14E97C4-4CA9-48D3-BA2A-E985ADA9BE0C}" presName="cycle" presStyleCnt="0">
        <dgm:presLayoutVars>
          <dgm:dir/>
          <dgm:resizeHandles val="exact"/>
        </dgm:presLayoutVars>
      </dgm:prSet>
      <dgm:spPr/>
    </dgm:pt>
    <dgm:pt modelId="{E8135914-CE19-4710-93C7-C3B3FBC82807}" type="pres">
      <dgm:prSet presAssocID="{CAD5F305-8362-4412-9EA6-1B03FED48897}" presName="node" presStyleLbl="node1" presStyleIdx="0" presStyleCnt="6">
        <dgm:presLayoutVars>
          <dgm:bulletEnabled val="1"/>
        </dgm:presLayoutVars>
      </dgm:prSet>
      <dgm:spPr/>
    </dgm:pt>
    <dgm:pt modelId="{29127A86-83AE-4B12-B6A4-8E127677D7EB}" type="pres">
      <dgm:prSet presAssocID="{39423125-A072-43F3-94D9-629FBEC1C0B7}" presName="sibTrans" presStyleLbl="sibTrans2D1" presStyleIdx="0" presStyleCnt="6"/>
      <dgm:spPr/>
    </dgm:pt>
    <dgm:pt modelId="{5E7B4262-60AE-4E12-BB01-CAEF44A1C34A}" type="pres">
      <dgm:prSet presAssocID="{39423125-A072-43F3-94D9-629FBEC1C0B7}" presName="connectorText" presStyleLbl="sibTrans2D1" presStyleIdx="0" presStyleCnt="6"/>
      <dgm:spPr/>
    </dgm:pt>
    <dgm:pt modelId="{A7CDA0B8-2658-4B21-8AEE-1CF21C241703}" type="pres">
      <dgm:prSet presAssocID="{2FE6A9AC-82BE-48C5-B3D1-86FE6B0580BF}" presName="node" presStyleLbl="node1" presStyleIdx="1" presStyleCnt="6">
        <dgm:presLayoutVars>
          <dgm:bulletEnabled val="1"/>
        </dgm:presLayoutVars>
      </dgm:prSet>
      <dgm:spPr/>
    </dgm:pt>
    <dgm:pt modelId="{BF3AD7B5-1CED-4B98-844F-2231954A96D1}" type="pres">
      <dgm:prSet presAssocID="{5957CA4F-1D67-4DCD-8741-585F99A4661E}" presName="sibTrans" presStyleLbl="sibTrans2D1" presStyleIdx="1" presStyleCnt="6"/>
      <dgm:spPr/>
    </dgm:pt>
    <dgm:pt modelId="{4C863F5B-BBD8-455F-96F3-8407370680D2}" type="pres">
      <dgm:prSet presAssocID="{5957CA4F-1D67-4DCD-8741-585F99A4661E}" presName="connectorText" presStyleLbl="sibTrans2D1" presStyleIdx="1" presStyleCnt="6"/>
      <dgm:spPr/>
    </dgm:pt>
    <dgm:pt modelId="{DB7AE39E-B1BC-46AF-8FE3-F51F6CF372A6}" type="pres">
      <dgm:prSet presAssocID="{5BEC2701-3D71-4182-ABB1-E0906953FBD9}" presName="node" presStyleLbl="node1" presStyleIdx="2" presStyleCnt="6">
        <dgm:presLayoutVars>
          <dgm:bulletEnabled val="1"/>
        </dgm:presLayoutVars>
      </dgm:prSet>
      <dgm:spPr/>
    </dgm:pt>
    <dgm:pt modelId="{DCB54948-7419-44D2-B89C-0EA6D7286A79}" type="pres">
      <dgm:prSet presAssocID="{ACE51555-17A5-4CD1-B008-EF64F7F791FD}" presName="sibTrans" presStyleLbl="sibTrans2D1" presStyleIdx="2" presStyleCnt="6"/>
      <dgm:spPr/>
    </dgm:pt>
    <dgm:pt modelId="{293A1F80-6B0D-4E7F-A7F5-CAD46A7D8DD7}" type="pres">
      <dgm:prSet presAssocID="{ACE51555-17A5-4CD1-B008-EF64F7F791FD}" presName="connectorText" presStyleLbl="sibTrans2D1" presStyleIdx="2" presStyleCnt="6"/>
      <dgm:spPr/>
    </dgm:pt>
    <dgm:pt modelId="{02500DAA-645F-46BE-959D-EE6C76606B60}" type="pres">
      <dgm:prSet presAssocID="{71FB64D8-A3D4-4F5D-A97A-A2AB636AEBFB}" presName="node" presStyleLbl="node1" presStyleIdx="3" presStyleCnt="6">
        <dgm:presLayoutVars>
          <dgm:bulletEnabled val="1"/>
        </dgm:presLayoutVars>
      </dgm:prSet>
      <dgm:spPr/>
    </dgm:pt>
    <dgm:pt modelId="{28637C79-8E4C-4216-8FDC-A9BAFA8D5ADB}" type="pres">
      <dgm:prSet presAssocID="{56A44356-F248-46F5-9814-34571C2404EE}" presName="sibTrans" presStyleLbl="sibTrans2D1" presStyleIdx="3" presStyleCnt="6"/>
      <dgm:spPr/>
    </dgm:pt>
    <dgm:pt modelId="{1DF27751-1A25-4345-8F48-47D8A18809B1}" type="pres">
      <dgm:prSet presAssocID="{56A44356-F248-46F5-9814-34571C2404EE}" presName="connectorText" presStyleLbl="sibTrans2D1" presStyleIdx="3" presStyleCnt="6"/>
      <dgm:spPr/>
    </dgm:pt>
    <dgm:pt modelId="{92F30B79-6B8E-4A22-8931-D51B481890FC}" type="pres">
      <dgm:prSet presAssocID="{956ACADE-B6F1-4EE3-A4F5-B810F5AE9A2F}" presName="node" presStyleLbl="node1" presStyleIdx="4" presStyleCnt="6">
        <dgm:presLayoutVars>
          <dgm:bulletEnabled val="1"/>
        </dgm:presLayoutVars>
      </dgm:prSet>
      <dgm:spPr/>
    </dgm:pt>
    <dgm:pt modelId="{031932EC-0868-4E97-BC3D-1DF1905E1CF5}" type="pres">
      <dgm:prSet presAssocID="{61CD67A4-C5A8-4BCA-A735-0A0A1B0F37B9}" presName="sibTrans" presStyleLbl="sibTrans2D1" presStyleIdx="4" presStyleCnt="6"/>
      <dgm:spPr/>
    </dgm:pt>
    <dgm:pt modelId="{763BF0A5-F72E-44F7-B1E4-83E734F867D1}" type="pres">
      <dgm:prSet presAssocID="{61CD67A4-C5A8-4BCA-A735-0A0A1B0F37B9}" presName="connectorText" presStyleLbl="sibTrans2D1" presStyleIdx="4" presStyleCnt="6"/>
      <dgm:spPr/>
    </dgm:pt>
    <dgm:pt modelId="{A3BE4197-0FCE-442B-BA1B-9BC37A5F2A09}" type="pres">
      <dgm:prSet presAssocID="{FA289607-B454-4EF8-9BB4-755477B1D4DB}" presName="node" presStyleLbl="node1" presStyleIdx="5" presStyleCnt="6">
        <dgm:presLayoutVars>
          <dgm:bulletEnabled val="1"/>
        </dgm:presLayoutVars>
      </dgm:prSet>
      <dgm:spPr/>
    </dgm:pt>
    <dgm:pt modelId="{28B40AB2-A7B1-4088-803C-96BD65BAB268}" type="pres">
      <dgm:prSet presAssocID="{AAABD4F3-6C48-4A56-8750-02D051F0F857}" presName="sibTrans" presStyleLbl="sibTrans2D1" presStyleIdx="5" presStyleCnt="6"/>
      <dgm:spPr/>
    </dgm:pt>
    <dgm:pt modelId="{0A3860EF-F701-4EBC-BCAF-E815FB593148}" type="pres">
      <dgm:prSet presAssocID="{AAABD4F3-6C48-4A56-8750-02D051F0F857}" presName="connectorText" presStyleLbl="sibTrans2D1" presStyleIdx="5" presStyleCnt="6"/>
      <dgm:spPr/>
    </dgm:pt>
  </dgm:ptLst>
  <dgm:cxnLst>
    <dgm:cxn modelId="{0C8C7B07-8A81-45C3-8DD9-4743B9460B3A}" srcId="{F14E97C4-4CA9-48D3-BA2A-E985ADA9BE0C}" destId="{71FB64D8-A3D4-4F5D-A97A-A2AB636AEBFB}" srcOrd="3" destOrd="0" parTransId="{F3F08FCF-B634-4156-8DFB-5B476E224998}" sibTransId="{56A44356-F248-46F5-9814-34571C2404EE}"/>
    <dgm:cxn modelId="{1756C615-C99F-4C2B-92B9-CE0032FF578F}" type="presOf" srcId="{56A44356-F248-46F5-9814-34571C2404EE}" destId="{1DF27751-1A25-4345-8F48-47D8A18809B1}" srcOrd="1" destOrd="0" presId="urn:microsoft.com/office/officeart/2005/8/layout/cycle2"/>
    <dgm:cxn modelId="{7007AC21-F825-4006-B45F-DFD207529AB8}" type="presOf" srcId="{956ACADE-B6F1-4EE3-A4F5-B810F5AE9A2F}" destId="{92F30B79-6B8E-4A22-8931-D51B481890FC}" srcOrd="0" destOrd="0" presId="urn:microsoft.com/office/officeart/2005/8/layout/cycle2"/>
    <dgm:cxn modelId="{2BF04322-CBE5-47B7-AA70-38B6D5CB39EA}" srcId="{F14E97C4-4CA9-48D3-BA2A-E985ADA9BE0C}" destId="{CAD5F305-8362-4412-9EA6-1B03FED48897}" srcOrd="0" destOrd="0" parTransId="{F085A1BB-0182-4BFF-AFA4-6850AACB0BCA}" sibTransId="{39423125-A072-43F3-94D9-629FBEC1C0B7}"/>
    <dgm:cxn modelId="{BAAAD037-70A1-42BA-A0AB-E8F8DA64D2F9}" type="presOf" srcId="{FA289607-B454-4EF8-9BB4-755477B1D4DB}" destId="{A3BE4197-0FCE-442B-BA1B-9BC37A5F2A09}" srcOrd="0" destOrd="0" presId="urn:microsoft.com/office/officeart/2005/8/layout/cycle2"/>
    <dgm:cxn modelId="{4885A53E-3572-408A-8AD9-88392E830E92}" type="presOf" srcId="{ACE51555-17A5-4CD1-B008-EF64F7F791FD}" destId="{DCB54948-7419-44D2-B89C-0EA6D7286A79}" srcOrd="0" destOrd="0" presId="urn:microsoft.com/office/officeart/2005/8/layout/cycle2"/>
    <dgm:cxn modelId="{8E20A65B-5128-4D88-AF7C-EC44F9C4B6D7}" srcId="{F14E97C4-4CA9-48D3-BA2A-E985ADA9BE0C}" destId="{FA289607-B454-4EF8-9BB4-755477B1D4DB}" srcOrd="5" destOrd="0" parTransId="{F2C62965-E05B-469E-91D3-4D61C651C0B5}" sibTransId="{AAABD4F3-6C48-4A56-8750-02D051F0F857}"/>
    <dgm:cxn modelId="{BD3A375D-76EC-40B0-8E93-A25C99A44BDB}" type="presOf" srcId="{39423125-A072-43F3-94D9-629FBEC1C0B7}" destId="{29127A86-83AE-4B12-B6A4-8E127677D7EB}" srcOrd="0" destOrd="0" presId="urn:microsoft.com/office/officeart/2005/8/layout/cycle2"/>
    <dgm:cxn modelId="{46EE7A42-FDB8-46EC-8D4A-540C5596C751}" type="presOf" srcId="{5957CA4F-1D67-4DCD-8741-585F99A4661E}" destId="{4C863F5B-BBD8-455F-96F3-8407370680D2}" srcOrd="1" destOrd="0" presId="urn:microsoft.com/office/officeart/2005/8/layout/cycle2"/>
    <dgm:cxn modelId="{2A5F186F-C4AF-4609-AC69-DDEDE9E6EE65}" srcId="{F14E97C4-4CA9-48D3-BA2A-E985ADA9BE0C}" destId="{956ACADE-B6F1-4EE3-A4F5-B810F5AE9A2F}" srcOrd="4" destOrd="0" parTransId="{0AFAAAED-BD7B-435B-B257-13090D9BF962}" sibTransId="{61CD67A4-C5A8-4BCA-A735-0A0A1B0F37B9}"/>
    <dgm:cxn modelId="{D3776376-9212-4D69-A6B4-8114599EBE7B}" type="presOf" srcId="{5BEC2701-3D71-4182-ABB1-E0906953FBD9}" destId="{DB7AE39E-B1BC-46AF-8FE3-F51F6CF372A6}" srcOrd="0" destOrd="0" presId="urn:microsoft.com/office/officeart/2005/8/layout/cycle2"/>
    <dgm:cxn modelId="{DD9E597C-78CB-4D71-A24A-239529B2DD08}" srcId="{F14E97C4-4CA9-48D3-BA2A-E985ADA9BE0C}" destId="{5BEC2701-3D71-4182-ABB1-E0906953FBD9}" srcOrd="2" destOrd="0" parTransId="{C91EF1CB-3082-4681-BF7B-DBDD09B4BF08}" sibTransId="{ACE51555-17A5-4CD1-B008-EF64F7F791FD}"/>
    <dgm:cxn modelId="{BDF3CD80-B1AF-450B-89B7-245DA6D4C8A6}" type="presOf" srcId="{F14E97C4-4CA9-48D3-BA2A-E985ADA9BE0C}" destId="{FEA8CEB5-D019-4B1D-A329-4E6A45D69E9D}" srcOrd="0" destOrd="0" presId="urn:microsoft.com/office/officeart/2005/8/layout/cycle2"/>
    <dgm:cxn modelId="{ABB1CC97-B57B-46F6-8107-95CE98CE3800}" type="presOf" srcId="{AAABD4F3-6C48-4A56-8750-02D051F0F857}" destId="{0A3860EF-F701-4EBC-BCAF-E815FB593148}" srcOrd="1" destOrd="0" presId="urn:microsoft.com/office/officeart/2005/8/layout/cycle2"/>
    <dgm:cxn modelId="{86F6D3A6-8B7B-4BF7-9AA6-B2BD1E36410A}" type="presOf" srcId="{2FE6A9AC-82BE-48C5-B3D1-86FE6B0580BF}" destId="{A7CDA0B8-2658-4B21-8AEE-1CF21C241703}" srcOrd="0" destOrd="0" presId="urn:microsoft.com/office/officeart/2005/8/layout/cycle2"/>
    <dgm:cxn modelId="{5581C7A7-CBE4-441F-A908-318338958766}" type="presOf" srcId="{39423125-A072-43F3-94D9-629FBEC1C0B7}" destId="{5E7B4262-60AE-4E12-BB01-CAEF44A1C34A}" srcOrd="1" destOrd="0" presId="urn:microsoft.com/office/officeart/2005/8/layout/cycle2"/>
    <dgm:cxn modelId="{12F5DFB6-099D-46C1-B821-F8D7AE8D47DA}" type="presOf" srcId="{56A44356-F248-46F5-9814-34571C2404EE}" destId="{28637C79-8E4C-4216-8FDC-A9BAFA8D5ADB}" srcOrd="0" destOrd="0" presId="urn:microsoft.com/office/officeart/2005/8/layout/cycle2"/>
    <dgm:cxn modelId="{DD4DB8BA-00D0-43A7-8441-86C3AA3ED296}" type="presOf" srcId="{CAD5F305-8362-4412-9EA6-1B03FED48897}" destId="{E8135914-CE19-4710-93C7-C3B3FBC82807}" srcOrd="0" destOrd="0" presId="urn:microsoft.com/office/officeart/2005/8/layout/cycle2"/>
    <dgm:cxn modelId="{4AA0A9C4-A0EB-48ED-920B-3F953F7059B2}" type="presOf" srcId="{5957CA4F-1D67-4DCD-8741-585F99A4661E}" destId="{BF3AD7B5-1CED-4B98-844F-2231954A96D1}" srcOrd="0" destOrd="0" presId="urn:microsoft.com/office/officeart/2005/8/layout/cycle2"/>
    <dgm:cxn modelId="{51AB91D6-2911-4FEF-B850-D0BF47E465E4}" type="presOf" srcId="{AAABD4F3-6C48-4A56-8750-02D051F0F857}" destId="{28B40AB2-A7B1-4088-803C-96BD65BAB268}" srcOrd="0" destOrd="0" presId="urn:microsoft.com/office/officeart/2005/8/layout/cycle2"/>
    <dgm:cxn modelId="{AF240BD9-4458-42D3-9021-FCE0BD414C95}" srcId="{F14E97C4-4CA9-48D3-BA2A-E985ADA9BE0C}" destId="{2FE6A9AC-82BE-48C5-B3D1-86FE6B0580BF}" srcOrd="1" destOrd="0" parTransId="{97576D65-C30D-458E-A748-9B5000B7C8D4}" sibTransId="{5957CA4F-1D67-4DCD-8741-585F99A4661E}"/>
    <dgm:cxn modelId="{8A41B4E4-536D-4918-94DB-AB2113ABC927}" type="presOf" srcId="{71FB64D8-A3D4-4F5D-A97A-A2AB636AEBFB}" destId="{02500DAA-645F-46BE-959D-EE6C76606B60}" srcOrd="0" destOrd="0" presId="urn:microsoft.com/office/officeart/2005/8/layout/cycle2"/>
    <dgm:cxn modelId="{2AEAB6EA-B196-482D-8A3E-BCCCE248A8C2}" type="presOf" srcId="{61CD67A4-C5A8-4BCA-A735-0A0A1B0F37B9}" destId="{031932EC-0868-4E97-BC3D-1DF1905E1CF5}" srcOrd="0" destOrd="0" presId="urn:microsoft.com/office/officeart/2005/8/layout/cycle2"/>
    <dgm:cxn modelId="{855BADEE-0383-4B80-87D0-F2E2C96A79DD}" type="presOf" srcId="{61CD67A4-C5A8-4BCA-A735-0A0A1B0F37B9}" destId="{763BF0A5-F72E-44F7-B1E4-83E734F867D1}" srcOrd="1" destOrd="0" presId="urn:microsoft.com/office/officeart/2005/8/layout/cycle2"/>
    <dgm:cxn modelId="{41EA65EF-0912-4DB2-812E-9D39A8DE16E5}" type="presOf" srcId="{ACE51555-17A5-4CD1-B008-EF64F7F791FD}" destId="{293A1F80-6B0D-4E7F-A7F5-CAD46A7D8DD7}" srcOrd="1" destOrd="0" presId="urn:microsoft.com/office/officeart/2005/8/layout/cycle2"/>
    <dgm:cxn modelId="{767F4975-14CA-4E22-9CC1-04638136734B}" type="presParOf" srcId="{FEA8CEB5-D019-4B1D-A329-4E6A45D69E9D}" destId="{E8135914-CE19-4710-93C7-C3B3FBC82807}" srcOrd="0" destOrd="0" presId="urn:microsoft.com/office/officeart/2005/8/layout/cycle2"/>
    <dgm:cxn modelId="{AD8CECB9-0858-4A07-9B44-DCD36D0E1FE1}" type="presParOf" srcId="{FEA8CEB5-D019-4B1D-A329-4E6A45D69E9D}" destId="{29127A86-83AE-4B12-B6A4-8E127677D7EB}" srcOrd="1" destOrd="0" presId="urn:microsoft.com/office/officeart/2005/8/layout/cycle2"/>
    <dgm:cxn modelId="{31468D97-2D97-495B-AE58-7EFA10F1F129}" type="presParOf" srcId="{29127A86-83AE-4B12-B6A4-8E127677D7EB}" destId="{5E7B4262-60AE-4E12-BB01-CAEF44A1C34A}" srcOrd="0" destOrd="0" presId="urn:microsoft.com/office/officeart/2005/8/layout/cycle2"/>
    <dgm:cxn modelId="{8E7E8BF7-B5B0-4DCA-BC61-C2EC16FBB1F8}" type="presParOf" srcId="{FEA8CEB5-D019-4B1D-A329-4E6A45D69E9D}" destId="{A7CDA0B8-2658-4B21-8AEE-1CF21C241703}" srcOrd="2" destOrd="0" presId="urn:microsoft.com/office/officeart/2005/8/layout/cycle2"/>
    <dgm:cxn modelId="{8B64B367-0AD3-4258-BF08-30A61BDC43F3}" type="presParOf" srcId="{FEA8CEB5-D019-4B1D-A329-4E6A45D69E9D}" destId="{BF3AD7B5-1CED-4B98-844F-2231954A96D1}" srcOrd="3" destOrd="0" presId="urn:microsoft.com/office/officeart/2005/8/layout/cycle2"/>
    <dgm:cxn modelId="{5675B80E-0873-44B4-B346-B4598D0F6E6F}" type="presParOf" srcId="{BF3AD7B5-1CED-4B98-844F-2231954A96D1}" destId="{4C863F5B-BBD8-455F-96F3-8407370680D2}" srcOrd="0" destOrd="0" presId="urn:microsoft.com/office/officeart/2005/8/layout/cycle2"/>
    <dgm:cxn modelId="{5213EE0A-CD6B-4F42-86FE-B1859890648C}" type="presParOf" srcId="{FEA8CEB5-D019-4B1D-A329-4E6A45D69E9D}" destId="{DB7AE39E-B1BC-46AF-8FE3-F51F6CF372A6}" srcOrd="4" destOrd="0" presId="urn:microsoft.com/office/officeart/2005/8/layout/cycle2"/>
    <dgm:cxn modelId="{FE94E2E2-DA5C-47FE-9216-60573DDB1440}" type="presParOf" srcId="{FEA8CEB5-D019-4B1D-A329-4E6A45D69E9D}" destId="{DCB54948-7419-44D2-B89C-0EA6D7286A79}" srcOrd="5" destOrd="0" presId="urn:microsoft.com/office/officeart/2005/8/layout/cycle2"/>
    <dgm:cxn modelId="{3B20F8C7-B8F8-43E4-B66B-664877608CD8}" type="presParOf" srcId="{DCB54948-7419-44D2-B89C-0EA6D7286A79}" destId="{293A1F80-6B0D-4E7F-A7F5-CAD46A7D8DD7}" srcOrd="0" destOrd="0" presId="urn:microsoft.com/office/officeart/2005/8/layout/cycle2"/>
    <dgm:cxn modelId="{C4EDE04A-2E91-44F4-A39A-ACDAA5BD66C2}" type="presParOf" srcId="{FEA8CEB5-D019-4B1D-A329-4E6A45D69E9D}" destId="{02500DAA-645F-46BE-959D-EE6C76606B60}" srcOrd="6" destOrd="0" presId="urn:microsoft.com/office/officeart/2005/8/layout/cycle2"/>
    <dgm:cxn modelId="{A8F55FE9-4972-4AD9-8AB0-40CBF52A756E}" type="presParOf" srcId="{FEA8CEB5-D019-4B1D-A329-4E6A45D69E9D}" destId="{28637C79-8E4C-4216-8FDC-A9BAFA8D5ADB}" srcOrd="7" destOrd="0" presId="urn:microsoft.com/office/officeart/2005/8/layout/cycle2"/>
    <dgm:cxn modelId="{70CCE9E6-6E40-44D7-B130-6DB56E1AFAEA}" type="presParOf" srcId="{28637C79-8E4C-4216-8FDC-A9BAFA8D5ADB}" destId="{1DF27751-1A25-4345-8F48-47D8A18809B1}" srcOrd="0" destOrd="0" presId="urn:microsoft.com/office/officeart/2005/8/layout/cycle2"/>
    <dgm:cxn modelId="{B33B721B-21FE-43ED-8286-2BFAF8CC0B84}" type="presParOf" srcId="{FEA8CEB5-D019-4B1D-A329-4E6A45D69E9D}" destId="{92F30B79-6B8E-4A22-8931-D51B481890FC}" srcOrd="8" destOrd="0" presId="urn:microsoft.com/office/officeart/2005/8/layout/cycle2"/>
    <dgm:cxn modelId="{CC214B3B-0F08-4FC5-A2FF-6D33663CE426}" type="presParOf" srcId="{FEA8CEB5-D019-4B1D-A329-4E6A45D69E9D}" destId="{031932EC-0868-4E97-BC3D-1DF1905E1CF5}" srcOrd="9" destOrd="0" presId="urn:microsoft.com/office/officeart/2005/8/layout/cycle2"/>
    <dgm:cxn modelId="{4100F044-F5D1-40C8-9125-2590C19DBF73}" type="presParOf" srcId="{031932EC-0868-4E97-BC3D-1DF1905E1CF5}" destId="{763BF0A5-F72E-44F7-B1E4-83E734F867D1}" srcOrd="0" destOrd="0" presId="urn:microsoft.com/office/officeart/2005/8/layout/cycle2"/>
    <dgm:cxn modelId="{97002317-0573-4FCF-9056-3E9A9798AB9A}" type="presParOf" srcId="{FEA8CEB5-D019-4B1D-A329-4E6A45D69E9D}" destId="{A3BE4197-0FCE-442B-BA1B-9BC37A5F2A09}" srcOrd="10" destOrd="0" presId="urn:microsoft.com/office/officeart/2005/8/layout/cycle2"/>
    <dgm:cxn modelId="{C512686A-8BCB-425F-B404-B899CBAB2F06}" type="presParOf" srcId="{FEA8CEB5-D019-4B1D-A329-4E6A45D69E9D}" destId="{28B40AB2-A7B1-4088-803C-96BD65BAB268}" srcOrd="11" destOrd="0" presId="urn:microsoft.com/office/officeart/2005/8/layout/cycle2"/>
    <dgm:cxn modelId="{16B1C3C7-F54F-4025-ABF2-475941AD54FF}" type="presParOf" srcId="{28B40AB2-A7B1-4088-803C-96BD65BAB268}" destId="{0A3860EF-F701-4EBC-BCAF-E815FB593148}" srcOrd="0" destOrd="0" presId="urn:microsoft.com/office/officeart/2005/8/layout/cycle2"/>
  </dgm:cxnLst>
  <dgm:bg>
    <a:solidFill>
      <a:srgbClr val="00B0F0">
        <a:alpha val="51000"/>
      </a:srgb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250CE-8F78-4812-8822-600188C45EA0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339DA6B-FF9D-4A16-9FB1-DC41B90950C4}">
      <dgm:prSet phldrT="[Text]"/>
      <dgm:spPr/>
      <dgm:t>
        <a:bodyPr/>
        <a:lstStyle/>
        <a:p>
          <a:r>
            <a:rPr lang="cs-CZ" dirty="0"/>
            <a:t>příprava</a:t>
          </a:r>
        </a:p>
      </dgm:t>
    </dgm:pt>
    <dgm:pt modelId="{1666BF31-121C-4310-ACB3-CE5AB3D8D945}" type="parTrans" cxnId="{FB48BE0A-95D6-4759-81E1-729D7C8BD095}">
      <dgm:prSet/>
      <dgm:spPr/>
      <dgm:t>
        <a:bodyPr/>
        <a:lstStyle/>
        <a:p>
          <a:endParaRPr lang="cs-CZ"/>
        </a:p>
      </dgm:t>
    </dgm:pt>
    <dgm:pt modelId="{878237A5-427B-4991-8655-647D209111CE}" type="sibTrans" cxnId="{FB48BE0A-95D6-4759-81E1-729D7C8BD095}">
      <dgm:prSet/>
      <dgm:spPr/>
      <dgm:t>
        <a:bodyPr/>
        <a:lstStyle/>
        <a:p>
          <a:endParaRPr lang="cs-CZ"/>
        </a:p>
      </dgm:t>
    </dgm:pt>
    <dgm:pt modelId="{F103EF05-5F45-4CA8-A80B-2B1C91295219}">
      <dgm:prSet phldrT="[Text]"/>
      <dgm:spPr/>
      <dgm:t>
        <a:bodyPr/>
        <a:lstStyle/>
        <a:p>
          <a:r>
            <a:rPr lang="cs-CZ" dirty="0"/>
            <a:t>realizace</a:t>
          </a:r>
        </a:p>
      </dgm:t>
    </dgm:pt>
    <dgm:pt modelId="{78F7EEC2-F283-45BA-9267-DEC6EFB4AF22}" type="parTrans" cxnId="{0B1E8080-278A-4F4B-AC98-CD97F3CBA523}">
      <dgm:prSet/>
      <dgm:spPr/>
      <dgm:t>
        <a:bodyPr/>
        <a:lstStyle/>
        <a:p>
          <a:endParaRPr lang="cs-CZ"/>
        </a:p>
      </dgm:t>
    </dgm:pt>
    <dgm:pt modelId="{540DFEE6-A585-4B0F-9D78-48625E8F0D77}" type="sibTrans" cxnId="{0B1E8080-278A-4F4B-AC98-CD97F3CBA523}">
      <dgm:prSet/>
      <dgm:spPr/>
      <dgm:t>
        <a:bodyPr/>
        <a:lstStyle/>
        <a:p>
          <a:endParaRPr lang="cs-CZ"/>
        </a:p>
      </dgm:t>
    </dgm:pt>
    <dgm:pt modelId="{EFF77661-423A-4458-80B8-ABE48418516C}">
      <dgm:prSet phldrT="[Text]"/>
      <dgm:spPr/>
      <dgm:t>
        <a:bodyPr/>
        <a:lstStyle/>
        <a:p>
          <a:r>
            <a:rPr lang="cs-CZ" dirty="0"/>
            <a:t>naplnění</a:t>
          </a:r>
        </a:p>
      </dgm:t>
    </dgm:pt>
    <dgm:pt modelId="{24181D30-6E1C-48E0-A7D4-A976633DC4B6}" type="parTrans" cxnId="{FEACEEE6-8F27-4FBB-B52C-A0340D4DD0E5}">
      <dgm:prSet/>
      <dgm:spPr/>
      <dgm:t>
        <a:bodyPr/>
        <a:lstStyle/>
        <a:p>
          <a:endParaRPr lang="cs-CZ"/>
        </a:p>
      </dgm:t>
    </dgm:pt>
    <dgm:pt modelId="{C32EA3C8-869E-4246-9F42-175398792B74}" type="sibTrans" cxnId="{FEACEEE6-8F27-4FBB-B52C-A0340D4DD0E5}">
      <dgm:prSet/>
      <dgm:spPr/>
      <dgm:t>
        <a:bodyPr/>
        <a:lstStyle/>
        <a:p>
          <a:endParaRPr lang="cs-CZ"/>
        </a:p>
      </dgm:t>
    </dgm:pt>
    <dgm:pt modelId="{81B87672-1497-4259-87B5-C41767EF3ED7}" type="pres">
      <dgm:prSet presAssocID="{EE2250CE-8F78-4812-8822-600188C45EA0}" presName="CompostProcess" presStyleCnt="0">
        <dgm:presLayoutVars>
          <dgm:dir/>
          <dgm:resizeHandles val="exact"/>
        </dgm:presLayoutVars>
      </dgm:prSet>
      <dgm:spPr/>
    </dgm:pt>
    <dgm:pt modelId="{14DF0398-14A1-4D61-8CA1-B2728D24F1E9}" type="pres">
      <dgm:prSet presAssocID="{EE2250CE-8F78-4812-8822-600188C45EA0}" presName="arrow" presStyleLbl="bgShp" presStyleIdx="0" presStyleCnt="1" custScaleX="117230" custScaleY="98140"/>
      <dgm:spPr>
        <a:solidFill>
          <a:srgbClr val="C00000"/>
        </a:solidFill>
      </dgm:spPr>
    </dgm:pt>
    <dgm:pt modelId="{9599E211-237F-431E-A6B0-46951DC2C9A1}" type="pres">
      <dgm:prSet presAssocID="{EE2250CE-8F78-4812-8822-600188C45EA0}" presName="linearProcess" presStyleCnt="0"/>
      <dgm:spPr/>
    </dgm:pt>
    <dgm:pt modelId="{011722FC-7957-420D-8DD4-0E242A62B96E}" type="pres">
      <dgm:prSet presAssocID="{D339DA6B-FF9D-4A16-9FB1-DC41B90950C4}" presName="textNode" presStyleLbl="node1" presStyleIdx="0" presStyleCnt="3">
        <dgm:presLayoutVars>
          <dgm:bulletEnabled val="1"/>
        </dgm:presLayoutVars>
      </dgm:prSet>
      <dgm:spPr/>
    </dgm:pt>
    <dgm:pt modelId="{6123E256-00A2-4A14-99EB-F490B0BC332F}" type="pres">
      <dgm:prSet presAssocID="{878237A5-427B-4991-8655-647D209111CE}" presName="sibTrans" presStyleCnt="0"/>
      <dgm:spPr/>
    </dgm:pt>
    <dgm:pt modelId="{C0925139-33A9-436A-8FC2-861144234077}" type="pres">
      <dgm:prSet presAssocID="{F103EF05-5F45-4CA8-A80B-2B1C91295219}" presName="textNode" presStyleLbl="node1" presStyleIdx="1" presStyleCnt="3">
        <dgm:presLayoutVars>
          <dgm:bulletEnabled val="1"/>
        </dgm:presLayoutVars>
      </dgm:prSet>
      <dgm:spPr/>
    </dgm:pt>
    <dgm:pt modelId="{74283E74-F7E5-4F20-88BC-33E12EF3A588}" type="pres">
      <dgm:prSet presAssocID="{540DFEE6-A585-4B0F-9D78-48625E8F0D77}" presName="sibTrans" presStyleCnt="0"/>
      <dgm:spPr/>
    </dgm:pt>
    <dgm:pt modelId="{7DB9D75C-9F69-46B2-B987-5B56C6F44C89}" type="pres">
      <dgm:prSet presAssocID="{EFF77661-423A-4458-80B8-ABE48418516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B48BE0A-95D6-4759-81E1-729D7C8BD095}" srcId="{EE2250CE-8F78-4812-8822-600188C45EA0}" destId="{D339DA6B-FF9D-4A16-9FB1-DC41B90950C4}" srcOrd="0" destOrd="0" parTransId="{1666BF31-121C-4310-ACB3-CE5AB3D8D945}" sibTransId="{878237A5-427B-4991-8655-647D209111CE}"/>
    <dgm:cxn modelId="{B72EB767-6E76-4189-AB9A-793FDC5FDAB8}" type="presOf" srcId="{D339DA6B-FF9D-4A16-9FB1-DC41B90950C4}" destId="{011722FC-7957-420D-8DD4-0E242A62B96E}" srcOrd="0" destOrd="0" presId="urn:microsoft.com/office/officeart/2005/8/layout/hProcess9"/>
    <dgm:cxn modelId="{6C380272-E1F3-4A9B-9604-90C268052D43}" type="presOf" srcId="{EFF77661-423A-4458-80B8-ABE48418516C}" destId="{7DB9D75C-9F69-46B2-B987-5B56C6F44C89}" srcOrd="0" destOrd="0" presId="urn:microsoft.com/office/officeart/2005/8/layout/hProcess9"/>
    <dgm:cxn modelId="{E0FE9159-AE81-42C7-B38B-8E54E32D057F}" type="presOf" srcId="{F103EF05-5F45-4CA8-A80B-2B1C91295219}" destId="{C0925139-33A9-436A-8FC2-861144234077}" srcOrd="0" destOrd="0" presId="urn:microsoft.com/office/officeart/2005/8/layout/hProcess9"/>
    <dgm:cxn modelId="{0B1E8080-278A-4F4B-AC98-CD97F3CBA523}" srcId="{EE2250CE-8F78-4812-8822-600188C45EA0}" destId="{F103EF05-5F45-4CA8-A80B-2B1C91295219}" srcOrd="1" destOrd="0" parTransId="{78F7EEC2-F283-45BA-9267-DEC6EFB4AF22}" sibTransId="{540DFEE6-A585-4B0F-9D78-48625E8F0D77}"/>
    <dgm:cxn modelId="{FEACEEE6-8F27-4FBB-B52C-A0340D4DD0E5}" srcId="{EE2250CE-8F78-4812-8822-600188C45EA0}" destId="{EFF77661-423A-4458-80B8-ABE48418516C}" srcOrd="2" destOrd="0" parTransId="{24181D30-6E1C-48E0-A7D4-A976633DC4B6}" sibTransId="{C32EA3C8-869E-4246-9F42-175398792B74}"/>
    <dgm:cxn modelId="{C0075AEC-7A77-417C-9E42-D65022ECAEEA}" type="presOf" srcId="{EE2250CE-8F78-4812-8822-600188C45EA0}" destId="{81B87672-1497-4259-87B5-C41767EF3ED7}" srcOrd="0" destOrd="0" presId="urn:microsoft.com/office/officeart/2005/8/layout/hProcess9"/>
    <dgm:cxn modelId="{56185FC6-AF97-46AB-82F6-D32559C573FA}" type="presParOf" srcId="{81B87672-1497-4259-87B5-C41767EF3ED7}" destId="{14DF0398-14A1-4D61-8CA1-B2728D24F1E9}" srcOrd="0" destOrd="0" presId="urn:microsoft.com/office/officeart/2005/8/layout/hProcess9"/>
    <dgm:cxn modelId="{00C8CF01-3FBC-44F1-BF51-667DA7897BD4}" type="presParOf" srcId="{81B87672-1497-4259-87B5-C41767EF3ED7}" destId="{9599E211-237F-431E-A6B0-46951DC2C9A1}" srcOrd="1" destOrd="0" presId="urn:microsoft.com/office/officeart/2005/8/layout/hProcess9"/>
    <dgm:cxn modelId="{BB160C8B-FE5C-45A3-9866-853530A60F66}" type="presParOf" srcId="{9599E211-237F-431E-A6B0-46951DC2C9A1}" destId="{011722FC-7957-420D-8DD4-0E242A62B96E}" srcOrd="0" destOrd="0" presId="urn:microsoft.com/office/officeart/2005/8/layout/hProcess9"/>
    <dgm:cxn modelId="{B48A45A8-0926-4EBD-A21F-92BC47C6383B}" type="presParOf" srcId="{9599E211-237F-431E-A6B0-46951DC2C9A1}" destId="{6123E256-00A2-4A14-99EB-F490B0BC332F}" srcOrd="1" destOrd="0" presId="urn:microsoft.com/office/officeart/2005/8/layout/hProcess9"/>
    <dgm:cxn modelId="{2A12D4A5-6330-40ED-9937-9ED861DFAFA8}" type="presParOf" srcId="{9599E211-237F-431E-A6B0-46951DC2C9A1}" destId="{C0925139-33A9-436A-8FC2-861144234077}" srcOrd="2" destOrd="0" presId="urn:microsoft.com/office/officeart/2005/8/layout/hProcess9"/>
    <dgm:cxn modelId="{3AD2B039-3BB7-4917-ABAC-26CCD00F03A2}" type="presParOf" srcId="{9599E211-237F-431E-A6B0-46951DC2C9A1}" destId="{74283E74-F7E5-4F20-88BC-33E12EF3A588}" srcOrd="3" destOrd="0" presId="urn:microsoft.com/office/officeart/2005/8/layout/hProcess9"/>
    <dgm:cxn modelId="{3D8CF723-4BEF-478F-A207-0D0D630D1AB4}" type="presParOf" srcId="{9599E211-237F-431E-A6B0-46951DC2C9A1}" destId="{7DB9D75C-9F69-46B2-B987-5B56C6F44C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A01E8-715F-4E93-B212-72179D7DDBAF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9E7A0DCB-8CCA-47D0-A230-AB586D384896}">
      <dgm:prSet custT="1"/>
      <dgm:spPr/>
      <dgm:t>
        <a:bodyPr/>
        <a:lstStyle/>
        <a:p>
          <a:pPr rtl="0"/>
          <a:r>
            <a:rPr lang="cs-CZ" sz="3000" b="1" dirty="0"/>
            <a:t>P</a:t>
          </a:r>
          <a:r>
            <a:rPr lang="en-GB" sz="3000" b="1" dirty="0" err="1"/>
            <a:t>rosté</a:t>
          </a:r>
          <a:r>
            <a:rPr lang="en-GB" sz="3000" b="1" dirty="0"/>
            <a:t> </a:t>
          </a:r>
          <a:r>
            <a:rPr lang="en-GB" sz="3000" b="1" dirty="0" err="1"/>
            <a:t>sdělení</a:t>
          </a:r>
          <a:r>
            <a:rPr lang="en-GB" sz="3000" b="1" dirty="0"/>
            <a:t> </a:t>
          </a:r>
          <a:r>
            <a:rPr lang="en-GB" sz="3000" b="1" dirty="0" err="1"/>
            <a:t>informací</a:t>
          </a:r>
          <a:r>
            <a:rPr lang="cs-CZ" sz="3000" b="1" dirty="0"/>
            <a:t> </a:t>
          </a:r>
          <a:r>
            <a:rPr lang="en-GB" sz="1800" dirty="0"/>
            <a:t>(</a:t>
          </a:r>
          <a:r>
            <a:rPr lang="en-GB" sz="1800" dirty="0" err="1"/>
            <a:t>překonávání</a:t>
          </a:r>
          <a:r>
            <a:rPr lang="en-GB" sz="1800" dirty="0"/>
            <a:t> </a:t>
          </a:r>
          <a:r>
            <a:rPr lang="en-GB" sz="1800" dirty="0" err="1"/>
            <a:t>trémy</a:t>
          </a:r>
          <a:r>
            <a:rPr lang="en-GB" sz="1800" dirty="0"/>
            <a:t>)</a:t>
          </a:r>
          <a:r>
            <a:rPr lang="ar-SA" sz="1800" dirty="0"/>
            <a:t>‏</a:t>
          </a:r>
          <a:endParaRPr lang="cs-CZ" sz="1800" dirty="0"/>
        </a:p>
      </dgm:t>
    </dgm:pt>
    <dgm:pt modelId="{99B6C287-2238-4748-90F4-297551DF8693}" type="parTrans" cxnId="{765EDAD0-6CD8-494E-AF73-7ED5A9C889D1}">
      <dgm:prSet/>
      <dgm:spPr/>
      <dgm:t>
        <a:bodyPr/>
        <a:lstStyle/>
        <a:p>
          <a:endParaRPr lang="cs-CZ"/>
        </a:p>
      </dgm:t>
    </dgm:pt>
    <dgm:pt modelId="{9AB01B72-196B-4F16-AD97-A24C5F4ED3A2}" type="sibTrans" cxnId="{765EDAD0-6CD8-494E-AF73-7ED5A9C889D1}">
      <dgm:prSet/>
      <dgm:spPr/>
      <dgm:t>
        <a:bodyPr/>
        <a:lstStyle/>
        <a:p>
          <a:endParaRPr lang="cs-CZ"/>
        </a:p>
      </dgm:t>
    </dgm:pt>
    <dgm:pt modelId="{9723A3B8-9014-4DDF-9B43-8E740E0DB6E2}">
      <dgm:prSet/>
      <dgm:spPr/>
      <dgm:t>
        <a:bodyPr/>
        <a:lstStyle/>
        <a:p>
          <a:pPr rtl="0"/>
          <a:r>
            <a:rPr lang="cs-CZ" b="1" dirty="0"/>
            <a:t>S</a:t>
          </a:r>
          <a:r>
            <a:rPr lang="en-GB" b="1" dirty="0" err="1"/>
            <a:t>rozumitelné</a:t>
          </a:r>
          <a:r>
            <a:rPr lang="en-GB" b="1" dirty="0"/>
            <a:t> </a:t>
          </a:r>
          <a:r>
            <a:rPr lang="en-GB" b="0" dirty="0" err="1"/>
            <a:t>neutrální</a:t>
          </a:r>
          <a:r>
            <a:rPr lang="en-GB" b="0" dirty="0"/>
            <a:t> </a:t>
          </a:r>
          <a:r>
            <a:rPr lang="en-GB" b="0" dirty="0" err="1"/>
            <a:t>sdělení</a:t>
          </a:r>
          <a:r>
            <a:rPr lang="en-GB" b="0" dirty="0"/>
            <a:t> </a:t>
          </a:r>
          <a:endParaRPr lang="cs-CZ" b="0" dirty="0"/>
        </a:p>
      </dgm:t>
    </dgm:pt>
    <dgm:pt modelId="{64D40D14-DED3-4FE6-A5AC-D231CBD16D91}" type="parTrans" cxnId="{1BA0FA27-4108-4B5B-8B38-DAD62C57A35E}">
      <dgm:prSet/>
      <dgm:spPr/>
      <dgm:t>
        <a:bodyPr/>
        <a:lstStyle/>
        <a:p>
          <a:endParaRPr lang="cs-CZ"/>
        </a:p>
      </dgm:t>
    </dgm:pt>
    <dgm:pt modelId="{85C283BA-4E2C-4974-86E3-6AE4767B0E7D}" type="sibTrans" cxnId="{1BA0FA27-4108-4B5B-8B38-DAD62C57A35E}">
      <dgm:prSet/>
      <dgm:spPr/>
      <dgm:t>
        <a:bodyPr/>
        <a:lstStyle/>
        <a:p>
          <a:endParaRPr lang="cs-CZ"/>
        </a:p>
      </dgm:t>
    </dgm:pt>
    <dgm:pt modelId="{0A2E4B13-CEB5-45B9-98C6-584404A64450}">
      <dgm:prSet/>
      <dgm:spPr>
        <a:solidFill>
          <a:srgbClr val="FF3300"/>
        </a:solidFill>
      </dgm:spPr>
      <dgm:t>
        <a:bodyPr/>
        <a:lstStyle/>
        <a:p>
          <a:pPr rtl="0"/>
          <a:r>
            <a:rPr lang="cs-CZ" b="1" dirty="0"/>
            <a:t>Z</a:t>
          </a:r>
          <a:r>
            <a:rPr lang="en-GB" b="1" dirty="0" err="1"/>
            <a:t>ajímavé</a:t>
          </a:r>
          <a:r>
            <a:rPr lang="en-GB" dirty="0"/>
            <a:t>  </a:t>
          </a:r>
          <a:r>
            <a:rPr lang="en-GB" dirty="0" err="1"/>
            <a:t>upoutávající</a:t>
          </a:r>
          <a:r>
            <a:rPr lang="en-GB" dirty="0"/>
            <a:t> </a:t>
          </a:r>
          <a:r>
            <a:rPr lang="en-GB" dirty="0" err="1"/>
            <a:t>pozornost</a:t>
          </a:r>
          <a:r>
            <a:rPr lang="en-GB" dirty="0"/>
            <a:t> </a:t>
          </a:r>
          <a:r>
            <a:rPr lang="en-GB" dirty="0" err="1"/>
            <a:t>posluchačů</a:t>
          </a:r>
          <a:endParaRPr lang="cs-CZ" dirty="0"/>
        </a:p>
      </dgm:t>
    </dgm:pt>
    <dgm:pt modelId="{340583FD-A33B-494C-A300-7F08E5883EC9}" type="parTrans" cxnId="{4E386F5F-BF7F-4F30-BA57-A52A5B0B9BDB}">
      <dgm:prSet/>
      <dgm:spPr/>
      <dgm:t>
        <a:bodyPr/>
        <a:lstStyle/>
        <a:p>
          <a:endParaRPr lang="cs-CZ"/>
        </a:p>
      </dgm:t>
    </dgm:pt>
    <dgm:pt modelId="{F8D980DB-397C-4CD7-84D9-9C08604150B5}" type="sibTrans" cxnId="{4E386F5F-BF7F-4F30-BA57-A52A5B0B9BDB}">
      <dgm:prSet/>
      <dgm:spPr/>
      <dgm:t>
        <a:bodyPr/>
        <a:lstStyle/>
        <a:p>
          <a:endParaRPr lang="cs-CZ"/>
        </a:p>
      </dgm:t>
    </dgm:pt>
    <dgm:pt modelId="{D5828F51-1616-49E6-925E-59D2C3D5487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2900" b="1" dirty="0"/>
            <a:t>V</a:t>
          </a:r>
          <a:r>
            <a:rPr lang="en-GB" sz="2900" b="1" dirty="0" err="1"/>
            <a:t>ýzvové</a:t>
          </a:r>
          <a:r>
            <a:rPr lang="en-GB" sz="2900" b="1" dirty="0"/>
            <a:t>, </a:t>
          </a:r>
          <a:r>
            <a:rPr lang="en-GB" sz="2900" b="0" dirty="0" err="1"/>
            <a:t>vzbuzující</a:t>
          </a:r>
          <a:r>
            <a:rPr lang="en-GB" sz="2900" b="0" dirty="0"/>
            <a:t> </a:t>
          </a:r>
          <a:r>
            <a:rPr lang="en-GB" sz="2900" b="0" dirty="0" err="1"/>
            <a:t>nadšení</a:t>
          </a:r>
          <a:r>
            <a:rPr lang="en-GB" sz="2900" dirty="0"/>
            <a:t> </a:t>
          </a:r>
          <a:endParaRPr lang="cs-CZ" sz="2900" dirty="0"/>
        </a:p>
      </dgm:t>
    </dgm:pt>
    <dgm:pt modelId="{9F669345-D7A7-4243-B2A4-9428E01134BA}" type="parTrans" cxnId="{BF431DDA-A707-4C4B-9BAA-C5EF271F0810}">
      <dgm:prSet/>
      <dgm:spPr/>
      <dgm:t>
        <a:bodyPr/>
        <a:lstStyle/>
        <a:p>
          <a:endParaRPr lang="cs-CZ"/>
        </a:p>
      </dgm:t>
    </dgm:pt>
    <dgm:pt modelId="{CBAAFDD3-97AF-41A6-9617-C297FE441933}" type="sibTrans" cxnId="{BF431DDA-A707-4C4B-9BAA-C5EF271F0810}">
      <dgm:prSet/>
      <dgm:spPr/>
      <dgm:t>
        <a:bodyPr/>
        <a:lstStyle/>
        <a:p>
          <a:endParaRPr lang="cs-CZ"/>
        </a:p>
      </dgm:t>
    </dgm:pt>
    <dgm:pt modelId="{40F34D7A-14BB-45CD-A8F1-20A299A9487D}" type="pres">
      <dgm:prSet presAssocID="{E57A01E8-715F-4E93-B212-72179D7DDBAF}" presName="Name0" presStyleCnt="0">
        <dgm:presLayoutVars>
          <dgm:dir/>
          <dgm:resizeHandles val="exact"/>
        </dgm:presLayoutVars>
      </dgm:prSet>
      <dgm:spPr/>
    </dgm:pt>
    <dgm:pt modelId="{AC880BDD-FE82-4E51-8A7C-97DEDCDD854A}" type="pres">
      <dgm:prSet presAssocID="{9E7A0DCB-8CCA-47D0-A230-AB586D384896}" presName="node" presStyleLbl="node1" presStyleIdx="0" presStyleCnt="4">
        <dgm:presLayoutVars>
          <dgm:bulletEnabled val="1"/>
        </dgm:presLayoutVars>
      </dgm:prSet>
      <dgm:spPr/>
    </dgm:pt>
    <dgm:pt modelId="{5C479EDE-2503-478C-BC23-75AB6D8F60D5}" type="pres">
      <dgm:prSet presAssocID="{9AB01B72-196B-4F16-AD97-A24C5F4ED3A2}" presName="sibTrans" presStyleCnt="0"/>
      <dgm:spPr/>
    </dgm:pt>
    <dgm:pt modelId="{BE93FD54-7199-4325-83CC-996211F7360B}" type="pres">
      <dgm:prSet presAssocID="{9723A3B8-9014-4DDF-9B43-8E740E0DB6E2}" presName="node" presStyleLbl="node1" presStyleIdx="1" presStyleCnt="4">
        <dgm:presLayoutVars>
          <dgm:bulletEnabled val="1"/>
        </dgm:presLayoutVars>
      </dgm:prSet>
      <dgm:spPr/>
    </dgm:pt>
    <dgm:pt modelId="{07F7142D-2636-43C6-8667-1503D6707CF1}" type="pres">
      <dgm:prSet presAssocID="{85C283BA-4E2C-4974-86E3-6AE4767B0E7D}" presName="sibTrans" presStyleCnt="0"/>
      <dgm:spPr/>
    </dgm:pt>
    <dgm:pt modelId="{A7BD0A32-E7F5-42E3-BC65-3C9630BD1372}" type="pres">
      <dgm:prSet presAssocID="{0A2E4B13-CEB5-45B9-98C6-584404A64450}" presName="node" presStyleLbl="node1" presStyleIdx="2" presStyleCnt="4">
        <dgm:presLayoutVars>
          <dgm:bulletEnabled val="1"/>
        </dgm:presLayoutVars>
      </dgm:prSet>
      <dgm:spPr/>
    </dgm:pt>
    <dgm:pt modelId="{108974B1-4964-4AAD-911C-D36701640181}" type="pres">
      <dgm:prSet presAssocID="{F8D980DB-397C-4CD7-84D9-9C08604150B5}" presName="sibTrans" presStyleCnt="0"/>
      <dgm:spPr/>
    </dgm:pt>
    <dgm:pt modelId="{A53685A1-1A2A-4622-BA15-21AFB5E8EC62}" type="pres">
      <dgm:prSet presAssocID="{D5828F51-1616-49E6-925E-59D2C3D54879}" presName="node" presStyleLbl="node1" presStyleIdx="3" presStyleCnt="4">
        <dgm:presLayoutVars>
          <dgm:bulletEnabled val="1"/>
        </dgm:presLayoutVars>
      </dgm:prSet>
      <dgm:spPr/>
    </dgm:pt>
  </dgm:ptLst>
  <dgm:cxnLst>
    <dgm:cxn modelId="{34CF9001-466B-426A-A508-664033D3B423}" type="presOf" srcId="{9E7A0DCB-8CCA-47D0-A230-AB586D384896}" destId="{AC880BDD-FE82-4E51-8A7C-97DEDCDD854A}" srcOrd="0" destOrd="0" presId="urn:microsoft.com/office/officeart/2005/8/layout/hList6"/>
    <dgm:cxn modelId="{33DC4227-A47D-4088-994D-3FDF61896D71}" type="presOf" srcId="{D5828F51-1616-49E6-925E-59D2C3D54879}" destId="{A53685A1-1A2A-4622-BA15-21AFB5E8EC62}" srcOrd="0" destOrd="0" presId="urn:microsoft.com/office/officeart/2005/8/layout/hList6"/>
    <dgm:cxn modelId="{1BA0FA27-4108-4B5B-8B38-DAD62C57A35E}" srcId="{E57A01E8-715F-4E93-B212-72179D7DDBAF}" destId="{9723A3B8-9014-4DDF-9B43-8E740E0DB6E2}" srcOrd="1" destOrd="0" parTransId="{64D40D14-DED3-4FE6-A5AC-D231CBD16D91}" sibTransId="{85C283BA-4E2C-4974-86E3-6AE4767B0E7D}"/>
    <dgm:cxn modelId="{4E386F5F-BF7F-4F30-BA57-A52A5B0B9BDB}" srcId="{E57A01E8-715F-4E93-B212-72179D7DDBAF}" destId="{0A2E4B13-CEB5-45B9-98C6-584404A64450}" srcOrd="2" destOrd="0" parTransId="{340583FD-A33B-494C-A300-7F08E5883EC9}" sibTransId="{F8D980DB-397C-4CD7-84D9-9C08604150B5}"/>
    <dgm:cxn modelId="{EE942D61-E350-4A7F-8234-48BAE6C7B58C}" type="presOf" srcId="{9723A3B8-9014-4DDF-9B43-8E740E0DB6E2}" destId="{BE93FD54-7199-4325-83CC-996211F7360B}" srcOrd="0" destOrd="0" presId="urn:microsoft.com/office/officeart/2005/8/layout/hList6"/>
    <dgm:cxn modelId="{C60B3F7F-A2FC-4AFE-9B5B-77CF8218590B}" type="presOf" srcId="{0A2E4B13-CEB5-45B9-98C6-584404A64450}" destId="{A7BD0A32-E7F5-42E3-BC65-3C9630BD1372}" srcOrd="0" destOrd="0" presId="urn:microsoft.com/office/officeart/2005/8/layout/hList6"/>
    <dgm:cxn modelId="{66BFE48C-070D-49DF-958C-0A0A657F2933}" type="presOf" srcId="{E57A01E8-715F-4E93-B212-72179D7DDBAF}" destId="{40F34D7A-14BB-45CD-A8F1-20A299A9487D}" srcOrd="0" destOrd="0" presId="urn:microsoft.com/office/officeart/2005/8/layout/hList6"/>
    <dgm:cxn modelId="{765EDAD0-6CD8-494E-AF73-7ED5A9C889D1}" srcId="{E57A01E8-715F-4E93-B212-72179D7DDBAF}" destId="{9E7A0DCB-8CCA-47D0-A230-AB586D384896}" srcOrd="0" destOrd="0" parTransId="{99B6C287-2238-4748-90F4-297551DF8693}" sibTransId="{9AB01B72-196B-4F16-AD97-A24C5F4ED3A2}"/>
    <dgm:cxn modelId="{BF431DDA-A707-4C4B-9BAA-C5EF271F0810}" srcId="{E57A01E8-715F-4E93-B212-72179D7DDBAF}" destId="{D5828F51-1616-49E6-925E-59D2C3D54879}" srcOrd="3" destOrd="0" parTransId="{9F669345-D7A7-4243-B2A4-9428E01134BA}" sibTransId="{CBAAFDD3-97AF-41A6-9617-C297FE441933}"/>
    <dgm:cxn modelId="{0D5882D4-7E41-41AB-A410-6A1CB88A2726}" type="presParOf" srcId="{40F34D7A-14BB-45CD-A8F1-20A299A9487D}" destId="{AC880BDD-FE82-4E51-8A7C-97DEDCDD854A}" srcOrd="0" destOrd="0" presId="urn:microsoft.com/office/officeart/2005/8/layout/hList6"/>
    <dgm:cxn modelId="{F551C461-E201-4814-AA58-49D7990BD773}" type="presParOf" srcId="{40F34D7A-14BB-45CD-A8F1-20A299A9487D}" destId="{5C479EDE-2503-478C-BC23-75AB6D8F60D5}" srcOrd="1" destOrd="0" presId="urn:microsoft.com/office/officeart/2005/8/layout/hList6"/>
    <dgm:cxn modelId="{2D0A9E5F-D992-4B2E-95E1-3452E13E37AF}" type="presParOf" srcId="{40F34D7A-14BB-45CD-A8F1-20A299A9487D}" destId="{BE93FD54-7199-4325-83CC-996211F7360B}" srcOrd="2" destOrd="0" presId="urn:microsoft.com/office/officeart/2005/8/layout/hList6"/>
    <dgm:cxn modelId="{D5A1414E-3210-4724-9432-1B12EE4D1808}" type="presParOf" srcId="{40F34D7A-14BB-45CD-A8F1-20A299A9487D}" destId="{07F7142D-2636-43C6-8667-1503D6707CF1}" srcOrd="3" destOrd="0" presId="urn:microsoft.com/office/officeart/2005/8/layout/hList6"/>
    <dgm:cxn modelId="{2C0A7705-73D6-4107-8E1C-BC2EF251E11C}" type="presParOf" srcId="{40F34D7A-14BB-45CD-A8F1-20A299A9487D}" destId="{A7BD0A32-E7F5-42E3-BC65-3C9630BD1372}" srcOrd="4" destOrd="0" presId="urn:microsoft.com/office/officeart/2005/8/layout/hList6"/>
    <dgm:cxn modelId="{4113BF35-4D4A-4EDC-8963-1B11BB3F571B}" type="presParOf" srcId="{40F34D7A-14BB-45CD-A8F1-20A299A9487D}" destId="{108974B1-4964-4AAD-911C-D36701640181}" srcOrd="5" destOrd="0" presId="urn:microsoft.com/office/officeart/2005/8/layout/hList6"/>
    <dgm:cxn modelId="{EE571560-363A-449F-8591-006F5C7812C1}" type="presParOf" srcId="{40F34D7A-14BB-45CD-A8F1-20A299A9487D}" destId="{A53685A1-1A2A-4622-BA15-21AFB5E8EC6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208BFA-1807-45B3-913D-9023AB9E1AB7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DABE2D19-B211-4129-B0E5-9A55129F18ED}">
      <dgm:prSet custT="1"/>
      <dgm:spPr>
        <a:solidFill>
          <a:schemeClr val="accent4"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cs-CZ" sz="1800" b="1" dirty="0"/>
            <a:t>Obecný cíl</a:t>
          </a:r>
        </a:p>
      </dgm:t>
    </dgm:pt>
    <dgm:pt modelId="{CB5EEFF5-7400-452E-89AF-47D941986008}" type="parTrans" cxnId="{D3AC973F-D843-4FF2-8628-02E1A4D02DD2}">
      <dgm:prSet/>
      <dgm:spPr/>
      <dgm:t>
        <a:bodyPr/>
        <a:lstStyle/>
        <a:p>
          <a:endParaRPr lang="cs-CZ"/>
        </a:p>
      </dgm:t>
    </dgm:pt>
    <dgm:pt modelId="{951B9704-5707-478E-9468-14EA75952C5F}" type="sibTrans" cxnId="{D3AC973F-D843-4FF2-8628-02E1A4D02DD2}">
      <dgm:prSet/>
      <dgm:spPr/>
      <dgm:t>
        <a:bodyPr/>
        <a:lstStyle/>
        <a:p>
          <a:endParaRPr lang="cs-CZ"/>
        </a:p>
      </dgm:t>
    </dgm:pt>
    <dgm:pt modelId="{48F6C342-CD9A-41D2-A460-FD4FD3163910}">
      <dgm:prSet custT="1"/>
      <dgm:spPr>
        <a:solidFill>
          <a:schemeClr val="accent4">
            <a:hueOff val="3465231"/>
            <a:satOff val="-15989"/>
            <a:lumOff val="588"/>
          </a:schemeClr>
        </a:solidFill>
      </dgm:spPr>
      <dgm:t>
        <a:bodyPr/>
        <a:lstStyle/>
        <a:p>
          <a:pPr rtl="0"/>
          <a:r>
            <a:rPr lang="cs-CZ" sz="1600" b="1" dirty="0"/>
            <a:t>Obsah vzdělávání </a:t>
          </a:r>
        </a:p>
      </dgm:t>
    </dgm:pt>
    <dgm:pt modelId="{CFF7751F-66B3-4FD3-AD06-03847DA64F53}" type="parTrans" cxnId="{C49C2223-502C-4459-9189-6A3F55B08AA2}">
      <dgm:prSet/>
      <dgm:spPr/>
      <dgm:t>
        <a:bodyPr/>
        <a:lstStyle/>
        <a:p>
          <a:endParaRPr lang="cs-CZ"/>
        </a:p>
      </dgm:t>
    </dgm:pt>
    <dgm:pt modelId="{36EABFC1-747F-4F20-90CC-939EE06C9B50}" type="sibTrans" cxnId="{C49C2223-502C-4459-9189-6A3F55B08AA2}">
      <dgm:prSet/>
      <dgm:spPr/>
      <dgm:t>
        <a:bodyPr/>
        <a:lstStyle/>
        <a:p>
          <a:endParaRPr lang="cs-CZ"/>
        </a:p>
      </dgm:t>
    </dgm:pt>
    <dgm:pt modelId="{B05C83DF-29EF-46BF-A5A1-546ED992E1AF}">
      <dgm:prSet custT="1"/>
      <dgm:spPr>
        <a:solidFill>
          <a:schemeClr val="accent4">
            <a:hueOff val="6930461"/>
            <a:satOff val="-31979"/>
            <a:lumOff val="1177"/>
          </a:schemeClr>
        </a:solidFill>
      </dgm:spPr>
      <dgm:t>
        <a:bodyPr/>
        <a:lstStyle/>
        <a:p>
          <a:pPr rtl="0"/>
          <a:r>
            <a:rPr lang="cs-CZ" sz="1800" b="1" dirty="0"/>
            <a:t>Metoda výuky</a:t>
          </a:r>
        </a:p>
      </dgm:t>
    </dgm:pt>
    <dgm:pt modelId="{EE792B81-CB38-4BC2-A8F5-74D51CCA5D51}" type="parTrans" cxnId="{9523F118-4534-40A9-A8A4-96D1DD1A3C11}">
      <dgm:prSet/>
      <dgm:spPr/>
      <dgm:t>
        <a:bodyPr/>
        <a:lstStyle/>
        <a:p>
          <a:endParaRPr lang="cs-CZ"/>
        </a:p>
      </dgm:t>
    </dgm:pt>
    <dgm:pt modelId="{97700647-6F76-43FD-B3D4-85FB5EFD2A01}" type="sibTrans" cxnId="{9523F118-4534-40A9-A8A4-96D1DD1A3C11}">
      <dgm:prSet/>
      <dgm:spPr/>
      <dgm:t>
        <a:bodyPr/>
        <a:lstStyle/>
        <a:p>
          <a:endParaRPr lang="cs-CZ"/>
        </a:p>
      </dgm:t>
    </dgm:pt>
    <dgm:pt modelId="{D807E46E-ADD5-4C7E-AC38-01B5D984DE49}">
      <dgm:prSet custT="1"/>
      <dgm:spPr>
        <a:solidFill>
          <a:schemeClr val="accent4">
            <a:hueOff val="10395692"/>
            <a:satOff val="-47968"/>
            <a:lumOff val="1765"/>
          </a:schemeClr>
        </a:solidFill>
      </dgm:spPr>
      <dgm:t>
        <a:bodyPr/>
        <a:lstStyle/>
        <a:p>
          <a:pPr algn="ctr" rtl="0"/>
          <a:r>
            <a:rPr lang="cs-CZ" sz="1600" b="1" dirty="0"/>
            <a:t>Vztah mezi účastníky</a:t>
          </a:r>
        </a:p>
      </dgm:t>
    </dgm:pt>
    <dgm:pt modelId="{6E5822B3-84FC-447E-9277-8D62874341B3}" type="parTrans" cxnId="{75D757F1-5E3B-4549-909E-AB14A51244AC}">
      <dgm:prSet/>
      <dgm:spPr/>
      <dgm:t>
        <a:bodyPr/>
        <a:lstStyle/>
        <a:p>
          <a:endParaRPr lang="cs-CZ"/>
        </a:p>
      </dgm:t>
    </dgm:pt>
    <dgm:pt modelId="{142D4AEB-90E9-4667-8620-0D118A736739}" type="sibTrans" cxnId="{75D757F1-5E3B-4549-909E-AB14A51244AC}">
      <dgm:prSet/>
      <dgm:spPr/>
      <dgm:t>
        <a:bodyPr/>
        <a:lstStyle/>
        <a:p>
          <a:endParaRPr lang="cs-CZ"/>
        </a:p>
      </dgm:t>
    </dgm:pt>
    <dgm:pt modelId="{2829EB13-BB26-4892-A15F-65F2B345E4F5}" type="pres">
      <dgm:prSet presAssocID="{1C208BFA-1807-45B3-913D-9023AB9E1AB7}" presName="compositeShape" presStyleCnt="0">
        <dgm:presLayoutVars>
          <dgm:chMax val="7"/>
          <dgm:dir/>
          <dgm:resizeHandles val="exact"/>
        </dgm:presLayoutVars>
      </dgm:prSet>
      <dgm:spPr/>
    </dgm:pt>
    <dgm:pt modelId="{1ADF83B7-3B32-45BF-B43F-AC0D7CBC5B29}" type="pres">
      <dgm:prSet presAssocID="{DABE2D19-B211-4129-B0E5-9A55129F18ED}" presName="circ1" presStyleLbl="vennNode1" presStyleIdx="0" presStyleCnt="4" custScaleY="103846"/>
      <dgm:spPr/>
    </dgm:pt>
    <dgm:pt modelId="{0605AE23-A8CA-495D-8D7D-2B8F7094A443}" type="pres">
      <dgm:prSet presAssocID="{DABE2D19-B211-4129-B0E5-9A55129F18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C300681-609F-4D69-8916-1E1869D67B2F}" type="pres">
      <dgm:prSet presAssocID="{48F6C342-CD9A-41D2-A460-FD4FD3163910}" presName="circ2" presStyleLbl="vennNode1" presStyleIdx="1" presStyleCnt="4" custScaleX="113102"/>
      <dgm:spPr/>
    </dgm:pt>
    <dgm:pt modelId="{F3ED6D6B-D82F-4D86-8A78-1929AF059444}" type="pres">
      <dgm:prSet presAssocID="{48F6C342-CD9A-41D2-A460-FD4FD316391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40A9E84-0904-48CD-B93D-F424EA1A7CF3}" type="pres">
      <dgm:prSet presAssocID="{B05C83DF-29EF-46BF-A5A1-546ED992E1AF}" presName="circ3" presStyleLbl="vennNode1" presStyleIdx="2" presStyleCnt="4"/>
      <dgm:spPr/>
    </dgm:pt>
    <dgm:pt modelId="{275A3B2D-0981-4F1D-A884-C0B42F86CB9F}" type="pres">
      <dgm:prSet presAssocID="{B05C83DF-29EF-46BF-A5A1-546ED992E1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D1DAEE-232C-4EBF-9401-2C642D075E99}" type="pres">
      <dgm:prSet presAssocID="{D807E46E-ADD5-4C7E-AC38-01B5D984DE49}" presName="circ4" presStyleLbl="vennNode1" presStyleIdx="3" presStyleCnt="4" custScaleX="111960"/>
      <dgm:spPr/>
    </dgm:pt>
    <dgm:pt modelId="{B09DCF4B-6D8C-47D7-91E9-89CD7008F779}" type="pres">
      <dgm:prSet presAssocID="{D807E46E-ADD5-4C7E-AC38-01B5D984DE4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523F118-4534-40A9-A8A4-96D1DD1A3C11}" srcId="{1C208BFA-1807-45B3-913D-9023AB9E1AB7}" destId="{B05C83DF-29EF-46BF-A5A1-546ED992E1AF}" srcOrd="2" destOrd="0" parTransId="{EE792B81-CB38-4BC2-A8F5-74D51CCA5D51}" sibTransId="{97700647-6F76-43FD-B3D4-85FB5EFD2A01}"/>
    <dgm:cxn modelId="{378AC41F-12FB-4D8D-8648-C50392511850}" type="presOf" srcId="{DABE2D19-B211-4129-B0E5-9A55129F18ED}" destId="{0605AE23-A8CA-495D-8D7D-2B8F7094A443}" srcOrd="1" destOrd="0" presId="urn:microsoft.com/office/officeart/2005/8/layout/venn1"/>
    <dgm:cxn modelId="{C49C2223-502C-4459-9189-6A3F55B08AA2}" srcId="{1C208BFA-1807-45B3-913D-9023AB9E1AB7}" destId="{48F6C342-CD9A-41D2-A460-FD4FD3163910}" srcOrd="1" destOrd="0" parTransId="{CFF7751F-66B3-4FD3-AD06-03847DA64F53}" sibTransId="{36EABFC1-747F-4F20-90CC-939EE06C9B50}"/>
    <dgm:cxn modelId="{0E94D824-76A6-4AF6-BCDD-DDF35488BD97}" type="presOf" srcId="{1C208BFA-1807-45B3-913D-9023AB9E1AB7}" destId="{2829EB13-BB26-4892-A15F-65F2B345E4F5}" srcOrd="0" destOrd="0" presId="urn:microsoft.com/office/officeart/2005/8/layout/venn1"/>
    <dgm:cxn modelId="{FF882E25-020A-4255-8326-637EF3BDC72B}" type="presOf" srcId="{D807E46E-ADD5-4C7E-AC38-01B5D984DE49}" destId="{B09DCF4B-6D8C-47D7-91E9-89CD7008F779}" srcOrd="1" destOrd="0" presId="urn:microsoft.com/office/officeart/2005/8/layout/venn1"/>
    <dgm:cxn modelId="{7E766E37-76CA-48CF-970F-26292180A7D1}" type="presOf" srcId="{B05C83DF-29EF-46BF-A5A1-546ED992E1AF}" destId="{275A3B2D-0981-4F1D-A884-C0B42F86CB9F}" srcOrd="1" destOrd="0" presId="urn:microsoft.com/office/officeart/2005/8/layout/venn1"/>
    <dgm:cxn modelId="{D3AC973F-D843-4FF2-8628-02E1A4D02DD2}" srcId="{1C208BFA-1807-45B3-913D-9023AB9E1AB7}" destId="{DABE2D19-B211-4129-B0E5-9A55129F18ED}" srcOrd="0" destOrd="0" parTransId="{CB5EEFF5-7400-452E-89AF-47D941986008}" sibTransId="{951B9704-5707-478E-9468-14EA75952C5F}"/>
    <dgm:cxn modelId="{CBA2475F-0AA7-42A0-A27E-A9ADFE712422}" type="presOf" srcId="{D807E46E-ADD5-4C7E-AC38-01B5D984DE49}" destId="{13D1DAEE-232C-4EBF-9401-2C642D075E99}" srcOrd="0" destOrd="0" presId="urn:microsoft.com/office/officeart/2005/8/layout/venn1"/>
    <dgm:cxn modelId="{49469771-3F37-4A86-A04A-926394E00933}" type="presOf" srcId="{DABE2D19-B211-4129-B0E5-9A55129F18ED}" destId="{1ADF83B7-3B32-45BF-B43F-AC0D7CBC5B29}" srcOrd="0" destOrd="0" presId="urn:microsoft.com/office/officeart/2005/8/layout/venn1"/>
    <dgm:cxn modelId="{A681C584-B729-46EC-8A1E-608C2AB7E2FB}" type="presOf" srcId="{48F6C342-CD9A-41D2-A460-FD4FD3163910}" destId="{F3ED6D6B-D82F-4D86-8A78-1929AF059444}" srcOrd="1" destOrd="0" presId="urn:microsoft.com/office/officeart/2005/8/layout/venn1"/>
    <dgm:cxn modelId="{06D59887-4C6C-4859-869A-46899F659DC8}" type="presOf" srcId="{B05C83DF-29EF-46BF-A5A1-546ED992E1AF}" destId="{440A9E84-0904-48CD-B93D-F424EA1A7CF3}" srcOrd="0" destOrd="0" presId="urn:microsoft.com/office/officeart/2005/8/layout/venn1"/>
    <dgm:cxn modelId="{75D757F1-5E3B-4549-909E-AB14A51244AC}" srcId="{1C208BFA-1807-45B3-913D-9023AB9E1AB7}" destId="{D807E46E-ADD5-4C7E-AC38-01B5D984DE49}" srcOrd="3" destOrd="0" parTransId="{6E5822B3-84FC-447E-9277-8D62874341B3}" sibTransId="{142D4AEB-90E9-4667-8620-0D118A736739}"/>
    <dgm:cxn modelId="{1507D9F3-DBF4-4BB7-9B84-E7BA39C0F719}" type="presOf" srcId="{48F6C342-CD9A-41D2-A460-FD4FD3163910}" destId="{5C300681-609F-4D69-8916-1E1869D67B2F}" srcOrd="0" destOrd="0" presId="urn:microsoft.com/office/officeart/2005/8/layout/venn1"/>
    <dgm:cxn modelId="{E53996C0-AB52-4702-9175-4B892EA46A3F}" type="presParOf" srcId="{2829EB13-BB26-4892-A15F-65F2B345E4F5}" destId="{1ADF83B7-3B32-45BF-B43F-AC0D7CBC5B29}" srcOrd="0" destOrd="0" presId="urn:microsoft.com/office/officeart/2005/8/layout/venn1"/>
    <dgm:cxn modelId="{94D321EA-064A-49BB-9671-6A2EE121C8D1}" type="presParOf" srcId="{2829EB13-BB26-4892-A15F-65F2B345E4F5}" destId="{0605AE23-A8CA-495D-8D7D-2B8F7094A443}" srcOrd="1" destOrd="0" presId="urn:microsoft.com/office/officeart/2005/8/layout/venn1"/>
    <dgm:cxn modelId="{9F8AA8DB-FCA8-4F58-BDB5-2F77E64FCC23}" type="presParOf" srcId="{2829EB13-BB26-4892-A15F-65F2B345E4F5}" destId="{5C300681-609F-4D69-8916-1E1869D67B2F}" srcOrd="2" destOrd="0" presId="urn:microsoft.com/office/officeart/2005/8/layout/venn1"/>
    <dgm:cxn modelId="{6A6EB14C-F9AF-48C5-9A4E-B57C41D771EB}" type="presParOf" srcId="{2829EB13-BB26-4892-A15F-65F2B345E4F5}" destId="{F3ED6D6B-D82F-4D86-8A78-1929AF059444}" srcOrd="3" destOrd="0" presId="urn:microsoft.com/office/officeart/2005/8/layout/venn1"/>
    <dgm:cxn modelId="{4AE7B987-B3B4-4F7F-A92A-CED57BEAC3AE}" type="presParOf" srcId="{2829EB13-BB26-4892-A15F-65F2B345E4F5}" destId="{440A9E84-0904-48CD-B93D-F424EA1A7CF3}" srcOrd="4" destOrd="0" presId="urn:microsoft.com/office/officeart/2005/8/layout/venn1"/>
    <dgm:cxn modelId="{E8877F3E-E504-41D1-A6F4-1FFCB97E6BA7}" type="presParOf" srcId="{2829EB13-BB26-4892-A15F-65F2B345E4F5}" destId="{275A3B2D-0981-4F1D-A884-C0B42F86CB9F}" srcOrd="5" destOrd="0" presId="urn:microsoft.com/office/officeart/2005/8/layout/venn1"/>
    <dgm:cxn modelId="{5058B8B8-B264-42DE-A896-AAF3B132A7C5}" type="presParOf" srcId="{2829EB13-BB26-4892-A15F-65F2B345E4F5}" destId="{13D1DAEE-232C-4EBF-9401-2C642D075E99}" srcOrd="6" destOrd="0" presId="urn:microsoft.com/office/officeart/2005/8/layout/venn1"/>
    <dgm:cxn modelId="{0CF18EA5-A4EE-4387-A880-3118BF944BA9}" type="presParOf" srcId="{2829EB13-BB26-4892-A15F-65F2B345E4F5}" destId="{B09DCF4B-6D8C-47D7-91E9-89CD7008F779}" srcOrd="7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D182F9-59E9-4306-9AE9-4C3FB57794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8533422-5757-4672-8E38-C0495ED6DAC9}">
      <dgm:prSet/>
      <dgm:spPr/>
      <dgm:t>
        <a:bodyPr/>
        <a:lstStyle/>
        <a:p>
          <a:pPr rtl="0"/>
          <a:r>
            <a:rPr lang="cs-CZ"/>
            <a:t>případová studie</a:t>
          </a:r>
        </a:p>
      </dgm:t>
    </dgm:pt>
    <dgm:pt modelId="{1597F4FB-80D5-4C4B-8A08-0846CA5E58A0}" type="parTrans" cxnId="{4240BAF2-70E4-44B9-A1DB-03ADC340C325}">
      <dgm:prSet/>
      <dgm:spPr/>
      <dgm:t>
        <a:bodyPr/>
        <a:lstStyle/>
        <a:p>
          <a:endParaRPr lang="cs-CZ"/>
        </a:p>
      </dgm:t>
    </dgm:pt>
    <dgm:pt modelId="{00EEE7F7-E625-4DD2-90BD-8D4DD473E5D3}" type="sibTrans" cxnId="{4240BAF2-70E4-44B9-A1DB-03ADC340C325}">
      <dgm:prSet/>
      <dgm:spPr/>
      <dgm:t>
        <a:bodyPr/>
        <a:lstStyle/>
        <a:p>
          <a:endParaRPr lang="cs-CZ"/>
        </a:p>
      </dgm:t>
    </dgm:pt>
    <dgm:pt modelId="{865EAD08-1675-43C4-95DC-199CADD51225}">
      <dgm:prSet/>
      <dgm:spPr/>
      <dgm:t>
        <a:bodyPr/>
        <a:lstStyle/>
        <a:p>
          <a:pPr rtl="0"/>
          <a:r>
            <a:rPr lang="cs-CZ"/>
            <a:t>konkrétní výuková pomůcka – nechat kolovat</a:t>
          </a:r>
        </a:p>
      </dgm:t>
    </dgm:pt>
    <dgm:pt modelId="{70531EC0-1000-467A-A6FD-EAB075813057}" type="parTrans" cxnId="{152FCF68-5CE7-4805-B18E-1E482B360193}">
      <dgm:prSet/>
      <dgm:spPr/>
      <dgm:t>
        <a:bodyPr/>
        <a:lstStyle/>
        <a:p>
          <a:endParaRPr lang="cs-CZ"/>
        </a:p>
      </dgm:t>
    </dgm:pt>
    <dgm:pt modelId="{B630F62E-46D2-4D8F-A2FF-0B6AF72C414B}" type="sibTrans" cxnId="{152FCF68-5CE7-4805-B18E-1E482B360193}">
      <dgm:prSet/>
      <dgm:spPr/>
      <dgm:t>
        <a:bodyPr/>
        <a:lstStyle/>
        <a:p>
          <a:endParaRPr lang="cs-CZ"/>
        </a:p>
      </dgm:t>
    </dgm:pt>
    <dgm:pt modelId="{526AA320-B667-4BC0-8C68-2E98F7BEFD75}">
      <dgm:prSet/>
      <dgm:spPr/>
      <dgm:t>
        <a:bodyPr/>
        <a:lstStyle/>
        <a:p>
          <a:pPr rtl="0"/>
          <a:r>
            <a:rPr lang="cs-CZ"/>
            <a:t>modelová situace</a:t>
          </a:r>
        </a:p>
      </dgm:t>
    </dgm:pt>
    <dgm:pt modelId="{25F92B50-A1BA-4CB8-84D7-136BBA0823A3}" type="parTrans" cxnId="{F97C3107-133B-4A94-A241-A19F1C936A40}">
      <dgm:prSet/>
      <dgm:spPr/>
      <dgm:t>
        <a:bodyPr/>
        <a:lstStyle/>
        <a:p>
          <a:endParaRPr lang="cs-CZ"/>
        </a:p>
      </dgm:t>
    </dgm:pt>
    <dgm:pt modelId="{01252306-19F2-4542-A330-D6EA51C4E49A}" type="sibTrans" cxnId="{F97C3107-133B-4A94-A241-A19F1C936A40}">
      <dgm:prSet/>
      <dgm:spPr/>
      <dgm:t>
        <a:bodyPr/>
        <a:lstStyle/>
        <a:p>
          <a:endParaRPr lang="cs-CZ"/>
        </a:p>
      </dgm:t>
    </dgm:pt>
    <dgm:pt modelId="{9E7C753C-AA57-40F4-8B75-604BA7698BFF}">
      <dgm:prSet/>
      <dgm:spPr/>
      <dgm:t>
        <a:bodyPr/>
        <a:lstStyle/>
        <a:p>
          <a:pPr rtl="0"/>
          <a:r>
            <a:rPr lang="cs-CZ"/>
            <a:t>výstražný příklad, demonstrace události</a:t>
          </a:r>
        </a:p>
      </dgm:t>
    </dgm:pt>
    <dgm:pt modelId="{792C593E-00CE-421D-BB08-9DDC4A530413}" type="parTrans" cxnId="{BE6CC346-31CA-4C3C-939C-33D225FBA035}">
      <dgm:prSet/>
      <dgm:spPr/>
      <dgm:t>
        <a:bodyPr/>
        <a:lstStyle/>
        <a:p>
          <a:endParaRPr lang="cs-CZ"/>
        </a:p>
      </dgm:t>
    </dgm:pt>
    <dgm:pt modelId="{2079A2C4-1B9D-470F-B404-7A55D2BB0E57}" type="sibTrans" cxnId="{BE6CC346-31CA-4C3C-939C-33D225FBA035}">
      <dgm:prSet/>
      <dgm:spPr/>
      <dgm:t>
        <a:bodyPr/>
        <a:lstStyle/>
        <a:p>
          <a:endParaRPr lang="cs-CZ"/>
        </a:p>
      </dgm:t>
    </dgm:pt>
    <dgm:pt modelId="{53BABED9-5406-490C-B0A4-04808E1F4199}">
      <dgm:prSet/>
      <dgm:spPr/>
      <dgm:t>
        <a:bodyPr/>
        <a:lstStyle/>
        <a:p>
          <a:pPr rtl="0"/>
          <a:r>
            <a:rPr lang="cs-CZ"/>
            <a:t>fotodokumentace</a:t>
          </a:r>
        </a:p>
      </dgm:t>
    </dgm:pt>
    <dgm:pt modelId="{CD3B8BD4-1F33-4681-AEA9-5612E00925F9}" type="parTrans" cxnId="{F353E32A-EA45-4F9B-8E0B-71DAA2E0ECBB}">
      <dgm:prSet/>
      <dgm:spPr/>
      <dgm:t>
        <a:bodyPr/>
        <a:lstStyle/>
        <a:p>
          <a:endParaRPr lang="cs-CZ"/>
        </a:p>
      </dgm:t>
    </dgm:pt>
    <dgm:pt modelId="{BDADAD91-79EA-4B19-AF75-0099E97C9BC7}" type="sibTrans" cxnId="{F353E32A-EA45-4F9B-8E0B-71DAA2E0ECBB}">
      <dgm:prSet/>
      <dgm:spPr/>
      <dgm:t>
        <a:bodyPr/>
        <a:lstStyle/>
        <a:p>
          <a:endParaRPr lang="cs-CZ"/>
        </a:p>
      </dgm:t>
    </dgm:pt>
    <dgm:pt modelId="{67BC86FB-22C4-4642-8DB5-39A954670662}">
      <dgm:prSet/>
      <dgm:spPr/>
      <dgm:t>
        <a:bodyPr/>
        <a:lstStyle/>
        <a:p>
          <a:pPr rtl="0"/>
          <a:r>
            <a:rPr lang="cs-CZ"/>
            <a:t>dotazy do publika a diskuse s účastníky</a:t>
          </a:r>
        </a:p>
      </dgm:t>
    </dgm:pt>
    <dgm:pt modelId="{796F239F-B19B-4EED-B753-A8CA57448C5C}" type="parTrans" cxnId="{CB5FE82F-6089-4D87-9596-951E3FC22A00}">
      <dgm:prSet/>
      <dgm:spPr/>
      <dgm:t>
        <a:bodyPr/>
        <a:lstStyle/>
        <a:p>
          <a:endParaRPr lang="cs-CZ"/>
        </a:p>
      </dgm:t>
    </dgm:pt>
    <dgm:pt modelId="{8B40F217-0B7A-43A1-97A7-BDDEE9EC56B2}" type="sibTrans" cxnId="{CB5FE82F-6089-4D87-9596-951E3FC22A00}">
      <dgm:prSet/>
      <dgm:spPr/>
      <dgm:t>
        <a:bodyPr/>
        <a:lstStyle/>
        <a:p>
          <a:endParaRPr lang="cs-CZ"/>
        </a:p>
      </dgm:t>
    </dgm:pt>
    <dgm:pt modelId="{28F800F5-D39B-478E-A75E-F824363BE376}">
      <dgm:prSet/>
      <dgm:spPr/>
      <dgm:t>
        <a:bodyPr/>
        <a:lstStyle/>
        <a:p>
          <a:pPr rtl="0"/>
          <a:r>
            <a:rPr lang="cs-CZ"/>
            <a:t>humor – vtipy ilustrující téma (kreslené i slovní)</a:t>
          </a:r>
        </a:p>
      </dgm:t>
    </dgm:pt>
    <dgm:pt modelId="{87926997-3CDA-45B6-AB7B-EC3FD48A11A4}" type="parTrans" cxnId="{594C4273-CE59-49ED-944F-DA36498BD53C}">
      <dgm:prSet/>
      <dgm:spPr/>
      <dgm:t>
        <a:bodyPr/>
        <a:lstStyle/>
        <a:p>
          <a:endParaRPr lang="cs-CZ"/>
        </a:p>
      </dgm:t>
    </dgm:pt>
    <dgm:pt modelId="{CE862005-9184-417E-BE05-2E93E68251B4}" type="sibTrans" cxnId="{594C4273-CE59-49ED-944F-DA36498BD53C}">
      <dgm:prSet/>
      <dgm:spPr/>
      <dgm:t>
        <a:bodyPr/>
        <a:lstStyle/>
        <a:p>
          <a:endParaRPr lang="cs-CZ"/>
        </a:p>
      </dgm:t>
    </dgm:pt>
    <dgm:pt modelId="{5BAA39B3-CFEE-4FD1-9069-4FBC3A888F65}">
      <dgm:prSet/>
      <dgm:spPr/>
      <dgm:t>
        <a:bodyPr/>
        <a:lstStyle/>
        <a:p>
          <a:pPr rtl="0"/>
          <a:r>
            <a:rPr lang="cs-CZ"/>
            <a:t>řešení problému v diskusi</a:t>
          </a:r>
        </a:p>
      </dgm:t>
    </dgm:pt>
    <dgm:pt modelId="{C0671744-BC9F-43E4-987B-397EF848452C}" type="parTrans" cxnId="{AA184314-4155-4B31-899A-E4F3753A8BA1}">
      <dgm:prSet/>
      <dgm:spPr/>
      <dgm:t>
        <a:bodyPr/>
        <a:lstStyle/>
        <a:p>
          <a:endParaRPr lang="cs-CZ"/>
        </a:p>
      </dgm:t>
    </dgm:pt>
    <dgm:pt modelId="{920B85D9-E2E6-4F56-8D27-685DCE1888DD}" type="sibTrans" cxnId="{AA184314-4155-4B31-899A-E4F3753A8BA1}">
      <dgm:prSet/>
      <dgm:spPr/>
      <dgm:t>
        <a:bodyPr/>
        <a:lstStyle/>
        <a:p>
          <a:endParaRPr lang="cs-CZ"/>
        </a:p>
      </dgm:t>
    </dgm:pt>
    <dgm:pt modelId="{269A1143-A3AE-4D17-B603-6BA7B8A08F7A}" type="pres">
      <dgm:prSet presAssocID="{F3D182F9-59E9-4306-9AE9-4C3FB577941D}" presName="linear" presStyleCnt="0">
        <dgm:presLayoutVars>
          <dgm:animLvl val="lvl"/>
          <dgm:resizeHandles val="exact"/>
        </dgm:presLayoutVars>
      </dgm:prSet>
      <dgm:spPr/>
    </dgm:pt>
    <dgm:pt modelId="{0C3CC929-C91C-4677-A9EC-4B2F3F2CDE4A}" type="pres">
      <dgm:prSet presAssocID="{38533422-5757-4672-8E38-C0495ED6DAC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BBB0ADE-D55B-4223-95B5-4AD829A856DE}" type="pres">
      <dgm:prSet presAssocID="{00EEE7F7-E625-4DD2-90BD-8D4DD473E5D3}" presName="spacer" presStyleCnt="0"/>
      <dgm:spPr/>
    </dgm:pt>
    <dgm:pt modelId="{7C4C7946-EA51-40F3-9E79-851FEA27F1D3}" type="pres">
      <dgm:prSet presAssocID="{865EAD08-1675-43C4-95DC-199CADD5122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79A58A1-8505-4319-804D-272CBB0F0FCC}" type="pres">
      <dgm:prSet presAssocID="{B630F62E-46D2-4D8F-A2FF-0B6AF72C414B}" presName="spacer" presStyleCnt="0"/>
      <dgm:spPr/>
    </dgm:pt>
    <dgm:pt modelId="{FF77727C-3D61-4E67-80B8-9A1E68A9258B}" type="pres">
      <dgm:prSet presAssocID="{526AA320-B667-4BC0-8C68-2E98F7BEFD7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A50E1C4-ACAE-4E8B-9A95-B0E91E8EB12D}" type="pres">
      <dgm:prSet presAssocID="{01252306-19F2-4542-A330-D6EA51C4E49A}" presName="spacer" presStyleCnt="0"/>
      <dgm:spPr/>
    </dgm:pt>
    <dgm:pt modelId="{C22685AC-7339-41EA-82CE-C2951B45BBB4}" type="pres">
      <dgm:prSet presAssocID="{9E7C753C-AA57-40F4-8B75-604BA7698BF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32D1FCE-669D-4E24-8781-08447A2EB953}" type="pres">
      <dgm:prSet presAssocID="{2079A2C4-1B9D-470F-B404-7A55D2BB0E57}" presName="spacer" presStyleCnt="0"/>
      <dgm:spPr/>
    </dgm:pt>
    <dgm:pt modelId="{2E25471E-1C39-4D7C-8B4D-BBBE3A960D02}" type="pres">
      <dgm:prSet presAssocID="{53BABED9-5406-490C-B0A4-04808E1F419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0D146AD-513E-4408-9FB0-5EF3589B6B5C}" type="pres">
      <dgm:prSet presAssocID="{BDADAD91-79EA-4B19-AF75-0099E97C9BC7}" presName="spacer" presStyleCnt="0"/>
      <dgm:spPr/>
    </dgm:pt>
    <dgm:pt modelId="{EFF679B2-AF79-4A55-A9EE-19F9E43AA852}" type="pres">
      <dgm:prSet presAssocID="{67BC86FB-22C4-4642-8DB5-39A95467066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1B193F1-52EE-4AEB-8652-AB7E2E2A8B9B}" type="pres">
      <dgm:prSet presAssocID="{8B40F217-0B7A-43A1-97A7-BDDEE9EC56B2}" presName="spacer" presStyleCnt="0"/>
      <dgm:spPr/>
    </dgm:pt>
    <dgm:pt modelId="{F4E40EEF-EFA8-4B9A-84C0-74ADD3E5B744}" type="pres">
      <dgm:prSet presAssocID="{28F800F5-D39B-478E-A75E-F824363BE37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B5EEEC91-1700-475D-BB05-2FF8FCA857D1}" type="pres">
      <dgm:prSet presAssocID="{CE862005-9184-417E-BE05-2E93E68251B4}" presName="spacer" presStyleCnt="0"/>
      <dgm:spPr/>
    </dgm:pt>
    <dgm:pt modelId="{F562D65C-567C-41F9-88BC-2FFD26EB3087}" type="pres">
      <dgm:prSet presAssocID="{5BAA39B3-CFEE-4FD1-9069-4FBC3A888F6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0FB5604-9B39-4019-8A49-4F895C1AFE61}" type="presOf" srcId="{865EAD08-1675-43C4-95DC-199CADD51225}" destId="{7C4C7946-EA51-40F3-9E79-851FEA27F1D3}" srcOrd="0" destOrd="0" presId="urn:microsoft.com/office/officeart/2005/8/layout/vList2"/>
    <dgm:cxn modelId="{F97C3107-133B-4A94-A241-A19F1C936A40}" srcId="{F3D182F9-59E9-4306-9AE9-4C3FB577941D}" destId="{526AA320-B667-4BC0-8C68-2E98F7BEFD75}" srcOrd="2" destOrd="0" parTransId="{25F92B50-A1BA-4CB8-84D7-136BBA0823A3}" sibTransId="{01252306-19F2-4542-A330-D6EA51C4E49A}"/>
    <dgm:cxn modelId="{AA184314-4155-4B31-899A-E4F3753A8BA1}" srcId="{F3D182F9-59E9-4306-9AE9-4C3FB577941D}" destId="{5BAA39B3-CFEE-4FD1-9069-4FBC3A888F65}" srcOrd="7" destOrd="0" parTransId="{C0671744-BC9F-43E4-987B-397EF848452C}" sibTransId="{920B85D9-E2E6-4F56-8D27-685DCE1888DD}"/>
    <dgm:cxn modelId="{3A01E11B-1983-40A5-A524-7DE9D1E2E00B}" type="presOf" srcId="{53BABED9-5406-490C-B0A4-04808E1F4199}" destId="{2E25471E-1C39-4D7C-8B4D-BBBE3A960D02}" srcOrd="0" destOrd="0" presId="urn:microsoft.com/office/officeart/2005/8/layout/vList2"/>
    <dgm:cxn modelId="{F353E32A-EA45-4F9B-8E0B-71DAA2E0ECBB}" srcId="{F3D182F9-59E9-4306-9AE9-4C3FB577941D}" destId="{53BABED9-5406-490C-B0A4-04808E1F4199}" srcOrd="4" destOrd="0" parTransId="{CD3B8BD4-1F33-4681-AEA9-5612E00925F9}" sibTransId="{BDADAD91-79EA-4B19-AF75-0099E97C9BC7}"/>
    <dgm:cxn modelId="{CB5FE82F-6089-4D87-9596-951E3FC22A00}" srcId="{F3D182F9-59E9-4306-9AE9-4C3FB577941D}" destId="{67BC86FB-22C4-4642-8DB5-39A954670662}" srcOrd="5" destOrd="0" parTransId="{796F239F-B19B-4EED-B753-A8CA57448C5C}" sibTransId="{8B40F217-0B7A-43A1-97A7-BDDEE9EC56B2}"/>
    <dgm:cxn modelId="{80CBA832-FCEF-46CD-82A4-FA3035BA483D}" type="presOf" srcId="{28F800F5-D39B-478E-A75E-F824363BE376}" destId="{F4E40EEF-EFA8-4B9A-84C0-74ADD3E5B744}" srcOrd="0" destOrd="0" presId="urn:microsoft.com/office/officeart/2005/8/layout/vList2"/>
    <dgm:cxn modelId="{9FCEE639-CFB3-460B-A0ED-1D035994CE92}" type="presOf" srcId="{67BC86FB-22C4-4642-8DB5-39A954670662}" destId="{EFF679B2-AF79-4A55-A9EE-19F9E43AA852}" srcOrd="0" destOrd="0" presId="urn:microsoft.com/office/officeart/2005/8/layout/vList2"/>
    <dgm:cxn modelId="{4E217B42-E426-42DB-A06C-1D45B47DFA67}" type="presOf" srcId="{526AA320-B667-4BC0-8C68-2E98F7BEFD75}" destId="{FF77727C-3D61-4E67-80B8-9A1E68A9258B}" srcOrd="0" destOrd="0" presId="urn:microsoft.com/office/officeart/2005/8/layout/vList2"/>
    <dgm:cxn modelId="{BE6CC346-31CA-4C3C-939C-33D225FBA035}" srcId="{F3D182F9-59E9-4306-9AE9-4C3FB577941D}" destId="{9E7C753C-AA57-40F4-8B75-604BA7698BFF}" srcOrd="3" destOrd="0" parTransId="{792C593E-00CE-421D-BB08-9DDC4A530413}" sibTransId="{2079A2C4-1B9D-470F-B404-7A55D2BB0E57}"/>
    <dgm:cxn modelId="{152FCF68-5CE7-4805-B18E-1E482B360193}" srcId="{F3D182F9-59E9-4306-9AE9-4C3FB577941D}" destId="{865EAD08-1675-43C4-95DC-199CADD51225}" srcOrd="1" destOrd="0" parTransId="{70531EC0-1000-467A-A6FD-EAB075813057}" sibTransId="{B630F62E-46D2-4D8F-A2FF-0B6AF72C414B}"/>
    <dgm:cxn modelId="{594C4273-CE59-49ED-944F-DA36498BD53C}" srcId="{F3D182F9-59E9-4306-9AE9-4C3FB577941D}" destId="{28F800F5-D39B-478E-A75E-F824363BE376}" srcOrd="6" destOrd="0" parTransId="{87926997-3CDA-45B6-AB7B-EC3FD48A11A4}" sibTransId="{CE862005-9184-417E-BE05-2E93E68251B4}"/>
    <dgm:cxn modelId="{9DE6B38D-0150-464E-9B7B-6CF973BD66DB}" type="presOf" srcId="{38533422-5757-4672-8E38-C0495ED6DAC9}" destId="{0C3CC929-C91C-4677-A9EC-4B2F3F2CDE4A}" srcOrd="0" destOrd="0" presId="urn:microsoft.com/office/officeart/2005/8/layout/vList2"/>
    <dgm:cxn modelId="{CDD8DBA1-7B5C-46FD-A609-4F2029904384}" type="presOf" srcId="{5BAA39B3-CFEE-4FD1-9069-4FBC3A888F65}" destId="{F562D65C-567C-41F9-88BC-2FFD26EB3087}" srcOrd="0" destOrd="0" presId="urn:microsoft.com/office/officeart/2005/8/layout/vList2"/>
    <dgm:cxn modelId="{921CCFBB-8441-42A6-BDAD-0AC9482F66A0}" type="presOf" srcId="{9E7C753C-AA57-40F4-8B75-604BA7698BFF}" destId="{C22685AC-7339-41EA-82CE-C2951B45BBB4}" srcOrd="0" destOrd="0" presId="urn:microsoft.com/office/officeart/2005/8/layout/vList2"/>
    <dgm:cxn modelId="{4240BAF2-70E4-44B9-A1DB-03ADC340C325}" srcId="{F3D182F9-59E9-4306-9AE9-4C3FB577941D}" destId="{38533422-5757-4672-8E38-C0495ED6DAC9}" srcOrd="0" destOrd="0" parTransId="{1597F4FB-80D5-4C4B-8A08-0846CA5E58A0}" sibTransId="{00EEE7F7-E625-4DD2-90BD-8D4DD473E5D3}"/>
    <dgm:cxn modelId="{A9D067F8-C25B-49CB-A625-0EC26D288EF9}" type="presOf" srcId="{F3D182F9-59E9-4306-9AE9-4C3FB577941D}" destId="{269A1143-A3AE-4D17-B603-6BA7B8A08F7A}" srcOrd="0" destOrd="0" presId="urn:microsoft.com/office/officeart/2005/8/layout/vList2"/>
    <dgm:cxn modelId="{F634196C-B17B-434D-A66B-A50FFC295BB1}" type="presParOf" srcId="{269A1143-A3AE-4D17-B603-6BA7B8A08F7A}" destId="{0C3CC929-C91C-4677-A9EC-4B2F3F2CDE4A}" srcOrd="0" destOrd="0" presId="urn:microsoft.com/office/officeart/2005/8/layout/vList2"/>
    <dgm:cxn modelId="{4B7FCC92-E3B4-44D6-9AA3-AF072E27FE8D}" type="presParOf" srcId="{269A1143-A3AE-4D17-B603-6BA7B8A08F7A}" destId="{3BBB0ADE-D55B-4223-95B5-4AD829A856DE}" srcOrd="1" destOrd="0" presId="urn:microsoft.com/office/officeart/2005/8/layout/vList2"/>
    <dgm:cxn modelId="{AFE4BAB9-F054-40D5-B275-72BD68F04B9E}" type="presParOf" srcId="{269A1143-A3AE-4D17-B603-6BA7B8A08F7A}" destId="{7C4C7946-EA51-40F3-9E79-851FEA27F1D3}" srcOrd="2" destOrd="0" presId="urn:microsoft.com/office/officeart/2005/8/layout/vList2"/>
    <dgm:cxn modelId="{2F60DDAF-FAB5-4C4B-B428-9FD2790D54A0}" type="presParOf" srcId="{269A1143-A3AE-4D17-B603-6BA7B8A08F7A}" destId="{F79A58A1-8505-4319-804D-272CBB0F0FCC}" srcOrd="3" destOrd="0" presId="urn:microsoft.com/office/officeart/2005/8/layout/vList2"/>
    <dgm:cxn modelId="{883A1BE1-FABB-473E-830B-38C97D18E9B4}" type="presParOf" srcId="{269A1143-A3AE-4D17-B603-6BA7B8A08F7A}" destId="{FF77727C-3D61-4E67-80B8-9A1E68A9258B}" srcOrd="4" destOrd="0" presId="urn:microsoft.com/office/officeart/2005/8/layout/vList2"/>
    <dgm:cxn modelId="{AA2015B1-FC70-435A-9B44-47460ED26244}" type="presParOf" srcId="{269A1143-A3AE-4D17-B603-6BA7B8A08F7A}" destId="{9A50E1C4-ACAE-4E8B-9A95-B0E91E8EB12D}" srcOrd="5" destOrd="0" presId="urn:microsoft.com/office/officeart/2005/8/layout/vList2"/>
    <dgm:cxn modelId="{94C68D5D-6452-415F-8585-F2F1DC584869}" type="presParOf" srcId="{269A1143-A3AE-4D17-B603-6BA7B8A08F7A}" destId="{C22685AC-7339-41EA-82CE-C2951B45BBB4}" srcOrd="6" destOrd="0" presId="urn:microsoft.com/office/officeart/2005/8/layout/vList2"/>
    <dgm:cxn modelId="{C4AF9D3D-D40F-46DE-8807-7A6437D23521}" type="presParOf" srcId="{269A1143-A3AE-4D17-B603-6BA7B8A08F7A}" destId="{D32D1FCE-669D-4E24-8781-08447A2EB953}" srcOrd="7" destOrd="0" presId="urn:microsoft.com/office/officeart/2005/8/layout/vList2"/>
    <dgm:cxn modelId="{644DD215-0835-435B-86FE-810FAE66B9A7}" type="presParOf" srcId="{269A1143-A3AE-4D17-B603-6BA7B8A08F7A}" destId="{2E25471E-1C39-4D7C-8B4D-BBBE3A960D02}" srcOrd="8" destOrd="0" presId="urn:microsoft.com/office/officeart/2005/8/layout/vList2"/>
    <dgm:cxn modelId="{6B55ACB2-4154-49C7-9109-BC2398C0894E}" type="presParOf" srcId="{269A1143-A3AE-4D17-B603-6BA7B8A08F7A}" destId="{A0D146AD-513E-4408-9FB0-5EF3589B6B5C}" srcOrd="9" destOrd="0" presId="urn:microsoft.com/office/officeart/2005/8/layout/vList2"/>
    <dgm:cxn modelId="{E0390124-E89E-4CBD-8090-D9EA342EBF7E}" type="presParOf" srcId="{269A1143-A3AE-4D17-B603-6BA7B8A08F7A}" destId="{EFF679B2-AF79-4A55-A9EE-19F9E43AA852}" srcOrd="10" destOrd="0" presId="urn:microsoft.com/office/officeart/2005/8/layout/vList2"/>
    <dgm:cxn modelId="{00E1B0A5-8261-4B10-875D-7A9D68E01136}" type="presParOf" srcId="{269A1143-A3AE-4D17-B603-6BA7B8A08F7A}" destId="{61B193F1-52EE-4AEB-8652-AB7E2E2A8B9B}" srcOrd="11" destOrd="0" presId="urn:microsoft.com/office/officeart/2005/8/layout/vList2"/>
    <dgm:cxn modelId="{6150CFDB-3C40-4A8E-923E-DB57D706C306}" type="presParOf" srcId="{269A1143-A3AE-4D17-B603-6BA7B8A08F7A}" destId="{F4E40EEF-EFA8-4B9A-84C0-74ADD3E5B744}" srcOrd="12" destOrd="0" presId="urn:microsoft.com/office/officeart/2005/8/layout/vList2"/>
    <dgm:cxn modelId="{7734F162-E51F-4905-9C18-88A434BBC51A}" type="presParOf" srcId="{269A1143-A3AE-4D17-B603-6BA7B8A08F7A}" destId="{B5EEEC91-1700-475D-BB05-2FF8FCA857D1}" srcOrd="13" destOrd="0" presId="urn:microsoft.com/office/officeart/2005/8/layout/vList2"/>
    <dgm:cxn modelId="{8567525B-8D86-46F5-B44C-DFC03FA8C26E}" type="presParOf" srcId="{269A1143-A3AE-4D17-B603-6BA7B8A08F7A}" destId="{F562D65C-567C-41F9-88BC-2FFD26EB3087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1E067B-8777-4AA3-B202-AE4FCF9CF5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B1332C5-5228-49A3-BFF4-DAFA2F07E609}">
      <dgm:prSet/>
      <dgm:spPr/>
      <dgm:t>
        <a:bodyPr/>
        <a:lstStyle/>
        <a:p>
          <a:pPr rtl="0"/>
          <a:r>
            <a:rPr lang="cs-CZ" dirty="0"/>
            <a:t>informace o tématu –zajímavým způsobem</a:t>
          </a:r>
        </a:p>
      </dgm:t>
    </dgm:pt>
    <dgm:pt modelId="{2A251287-46B9-4840-A29E-30E55CFC5747}" type="parTrans" cxnId="{9AB6CDEF-AD76-4208-8888-0582D8B80F47}">
      <dgm:prSet/>
      <dgm:spPr/>
      <dgm:t>
        <a:bodyPr/>
        <a:lstStyle/>
        <a:p>
          <a:endParaRPr lang="cs-CZ"/>
        </a:p>
      </dgm:t>
    </dgm:pt>
    <dgm:pt modelId="{57E7B028-6900-4BCB-B8A1-CC92AF68ACFB}" type="sibTrans" cxnId="{9AB6CDEF-AD76-4208-8888-0582D8B80F47}">
      <dgm:prSet/>
      <dgm:spPr/>
      <dgm:t>
        <a:bodyPr/>
        <a:lstStyle/>
        <a:p>
          <a:endParaRPr lang="cs-CZ"/>
        </a:p>
      </dgm:t>
    </dgm:pt>
    <dgm:pt modelId="{A2E14EA4-0EF4-48F3-964E-811E26761E74}">
      <dgm:prSet/>
      <dgm:spPr/>
      <dgm:t>
        <a:bodyPr/>
        <a:lstStyle/>
        <a:p>
          <a:pPr rtl="0"/>
          <a:r>
            <a:rPr lang="cs-CZ" dirty="0"/>
            <a:t>příklady konkrétního dění z praxe</a:t>
          </a:r>
        </a:p>
      </dgm:t>
    </dgm:pt>
    <dgm:pt modelId="{2B723CED-B65C-4313-9D74-061794665C90}" type="parTrans" cxnId="{849CFFA2-903A-48EC-B391-15C2207B9FF9}">
      <dgm:prSet/>
      <dgm:spPr/>
      <dgm:t>
        <a:bodyPr/>
        <a:lstStyle/>
        <a:p>
          <a:endParaRPr lang="cs-CZ"/>
        </a:p>
      </dgm:t>
    </dgm:pt>
    <dgm:pt modelId="{9DE79963-1D68-49EE-8E58-D22845DBA607}" type="sibTrans" cxnId="{849CFFA2-903A-48EC-B391-15C2207B9FF9}">
      <dgm:prSet/>
      <dgm:spPr/>
      <dgm:t>
        <a:bodyPr/>
        <a:lstStyle/>
        <a:p>
          <a:endParaRPr lang="cs-CZ"/>
        </a:p>
      </dgm:t>
    </dgm:pt>
    <dgm:pt modelId="{0C74D6F9-9EDF-464E-89DF-507DAFDBB836}">
      <dgm:prSet/>
      <dgm:spPr/>
      <dgm:t>
        <a:bodyPr/>
        <a:lstStyle/>
        <a:p>
          <a:pPr rtl="0"/>
          <a:r>
            <a:rPr lang="cs-CZ"/>
            <a:t>průběžná pochvala osob</a:t>
          </a:r>
        </a:p>
      </dgm:t>
    </dgm:pt>
    <dgm:pt modelId="{6C82FFE8-C1D9-45AB-B238-3CB87E0B9C2C}" type="parTrans" cxnId="{EFB0EFB1-561D-4DCF-A7FD-75D435026210}">
      <dgm:prSet/>
      <dgm:spPr/>
      <dgm:t>
        <a:bodyPr/>
        <a:lstStyle/>
        <a:p>
          <a:endParaRPr lang="cs-CZ"/>
        </a:p>
      </dgm:t>
    </dgm:pt>
    <dgm:pt modelId="{20E02B66-14D3-49D5-896C-291A5200FF60}" type="sibTrans" cxnId="{EFB0EFB1-561D-4DCF-A7FD-75D435026210}">
      <dgm:prSet/>
      <dgm:spPr/>
      <dgm:t>
        <a:bodyPr/>
        <a:lstStyle/>
        <a:p>
          <a:endParaRPr lang="cs-CZ"/>
        </a:p>
      </dgm:t>
    </dgm:pt>
    <dgm:pt modelId="{41823193-C2CA-4138-A4EA-4A1662BAD553}">
      <dgm:prSet/>
      <dgm:spPr/>
      <dgm:t>
        <a:bodyPr/>
        <a:lstStyle/>
        <a:p>
          <a:pPr rtl="0"/>
          <a:r>
            <a:rPr lang="cs-CZ" dirty="0"/>
            <a:t>výzva k řešení konkrétních problémů - otázky</a:t>
          </a:r>
        </a:p>
      </dgm:t>
    </dgm:pt>
    <dgm:pt modelId="{51468EBB-45BE-4DC5-85FC-7D3DEB0B4996}" type="parTrans" cxnId="{232640D2-48F4-4755-A353-C0CBCCCA6AC5}">
      <dgm:prSet/>
      <dgm:spPr/>
      <dgm:t>
        <a:bodyPr/>
        <a:lstStyle/>
        <a:p>
          <a:endParaRPr lang="cs-CZ"/>
        </a:p>
      </dgm:t>
    </dgm:pt>
    <dgm:pt modelId="{193D5013-5F52-40D0-9685-F2D618649249}" type="sibTrans" cxnId="{232640D2-48F4-4755-A353-C0CBCCCA6AC5}">
      <dgm:prSet/>
      <dgm:spPr/>
      <dgm:t>
        <a:bodyPr/>
        <a:lstStyle/>
        <a:p>
          <a:endParaRPr lang="cs-CZ"/>
        </a:p>
      </dgm:t>
    </dgm:pt>
    <dgm:pt modelId="{163AB38E-E2EE-4369-B158-6A6CB913DB78}">
      <dgm:prSet/>
      <dgm:spPr/>
      <dgm:t>
        <a:bodyPr/>
        <a:lstStyle/>
        <a:p>
          <a:pPr rtl="0"/>
          <a:r>
            <a:rPr lang="cs-CZ" dirty="0"/>
            <a:t>soutěž mezi účastníky - hádanky</a:t>
          </a:r>
        </a:p>
      </dgm:t>
    </dgm:pt>
    <dgm:pt modelId="{9622F735-F066-442F-B65B-81462B338E28}" type="parTrans" cxnId="{FD35F2EC-318B-4FB4-997E-C3438A3D183F}">
      <dgm:prSet/>
      <dgm:spPr/>
      <dgm:t>
        <a:bodyPr/>
        <a:lstStyle/>
        <a:p>
          <a:endParaRPr lang="cs-CZ"/>
        </a:p>
      </dgm:t>
    </dgm:pt>
    <dgm:pt modelId="{EF660DF9-4848-42D0-877E-F8B977F4E2BD}" type="sibTrans" cxnId="{FD35F2EC-318B-4FB4-997E-C3438A3D183F}">
      <dgm:prSet/>
      <dgm:spPr/>
      <dgm:t>
        <a:bodyPr/>
        <a:lstStyle/>
        <a:p>
          <a:endParaRPr lang="cs-CZ"/>
        </a:p>
      </dgm:t>
    </dgm:pt>
    <dgm:pt modelId="{31CEE9BF-3922-40D3-ACC9-87517940CEC4}">
      <dgm:prSet/>
      <dgm:spPr/>
      <dgm:t>
        <a:bodyPr/>
        <a:lstStyle/>
        <a:p>
          <a:pPr rtl="0"/>
          <a:r>
            <a:rPr lang="cs-CZ" dirty="0"/>
            <a:t>výukový film – ukázky </a:t>
          </a:r>
        </a:p>
      </dgm:t>
    </dgm:pt>
    <dgm:pt modelId="{8B31743F-3ADF-495D-BD74-1687356DB516}" type="parTrans" cxnId="{E1F1D723-228B-4202-833A-D7FC18207A4F}">
      <dgm:prSet/>
      <dgm:spPr/>
      <dgm:t>
        <a:bodyPr/>
        <a:lstStyle/>
        <a:p>
          <a:endParaRPr lang="cs-CZ"/>
        </a:p>
      </dgm:t>
    </dgm:pt>
    <dgm:pt modelId="{863D3A81-8356-4331-915A-16B5597A7C50}" type="sibTrans" cxnId="{E1F1D723-228B-4202-833A-D7FC18207A4F}">
      <dgm:prSet/>
      <dgm:spPr/>
      <dgm:t>
        <a:bodyPr/>
        <a:lstStyle/>
        <a:p>
          <a:endParaRPr lang="cs-CZ"/>
        </a:p>
      </dgm:t>
    </dgm:pt>
    <dgm:pt modelId="{B2F3B740-A038-4F4E-A639-F93D4C139656}">
      <dgm:prSet/>
      <dgm:spPr/>
      <dgm:t>
        <a:bodyPr/>
        <a:lstStyle/>
        <a:p>
          <a:pPr rtl="0"/>
          <a:r>
            <a:rPr lang="cs-CZ" dirty="0"/>
            <a:t>citové argumenty - příběh</a:t>
          </a:r>
        </a:p>
      </dgm:t>
    </dgm:pt>
    <dgm:pt modelId="{608B69CA-ABEF-4402-8B96-EC14401C6805}" type="parTrans" cxnId="{267531A3-8B35-4F7B-8F8C-885BC4233B46}">
      <dgm:prSet/>
      <dgm:spPr/>
      <dgm:t>
        <a:bodyPr/>
        <a:lstStyle/>
        <a:p>
          <a:endParaRPr lang="cs-CZ"/>
        </a:p>
      </dgm:t>
    </dgm:pt>
    <dgm:pt modelId="{41105064-C7BF-4531-B217-BC9CC14C3AE9}" type="sibTrans" cxnId="{267531A3-8B35-4F7B-8F8C-885BC4233B46}">
      <dgm:prSet/>
      <dgm:spPr/>
      <dgm:t>
        <a:bodyPr/>
        <a:lstStyle/>
        <a:p>
          <a:endParaRPr lang="cs-CZ"/>
        </a:p>
      </dgm:t>
    </dgm:pt>
    <dgm:pt modelId="{5D8E6DD0-9A9C-4C63-846C-8F8B4570ABE7}">
      <dgm:prSet/>
      <dgm:spPr/>
      <dgm:t>
        <a:bodyPr/>
        <a:lstStyle/>
        <a:p>
          <a:pPr rtl="0"/>
          <a:r>
            <a:rPr lang="cs-CZ" dirty="0"/>
            <a:t>malý dárek účastníkům – (nebo jen těm aktivním)</a:t>
          </a:r>
        </a:p>
      </dgm:t>
    </dgm:pt>
    <dgm:pt modelId="{F5DEB09F-7C1B-437E-97D3-380DB55128AC}" type="parTrans" cxnId="{28E2A318-120E-4E6C-A031-EA6FE36852D0}">
      <dgm:prSet/>
      <dgm:spPr/>
      <dgm:t>
        <a:bodyPr/>
        <a:lstStyle/>
        <a:p>
          <a:endParaRPr lang="cs-CZ"/>
        </a:p>
      </dgm:t>
    </dgm:pt>
    <dgm:pt modelId="{4584A3F5-9873-4137-8232-FD166DD9C07C}" type="sibTrans" cxnId="{28E2A318-120E-4E6C-A031-EA6FE36852D0}">
      <dgm:prSet/>
      <dgm:spPr/>
      <dgm:t>
        <a:bodyPr/>
        <a:lstStyle/>
        <a:p>
          <a:endParaRPr lang="cs-CZ"/>
        </a:p>
      </dgm:t>
    </dgm:pt>
    <dgm:pt modelId="{49EACEC9-C14D-49C5-B7DC-BE1BD60DEF9F}" type="pres">
      <dgm:prSet presAssocID="{811E067B-8777-4AA3-B202-AE4FCF9CF593}" presName="linear" presStyleCnt="0">
        <dgm:presLayoutVars>
          <dgm:animLvl val="lvl"/>
          <dgm:resizeHandles val="exact"/>
        </dgm:presLayoutVars>
      </dgm:prSet>
      <dgm:spPr/>
    </dgm:pt>
    <dgm:pt modelId="{222D0221-5E78-43A6-B902-FAAE6E1E5A4A}" type="pres">
      <dgm:prSet presAssocID="{AB1332C5-5228-49A3-BFF4-DAFA2F07E60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0A2F7E1-C5DD-461E-98D9-B465EA556A1E}" type="pres">
      <dgm:prSet presAssocID="{57E7B028-6900-4BCB-B8A1-CC92AF68ACFB}" presName="spacer" presStyleCnt="0"/>
      <dgm:spPr/>
    </dgm:pt>
    <dgm:pt modelId="{18DB6D94-4365-47E4-AB30-9FDF951A52BF}" type="pres">
      <dgm:prSet presAssocID="{A2E14EA4-0EF4-48F3-964E-811E26761E7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733645A-A152-42A7-BB13-9CB6F69361C8}" type="pres">
      <dgm:prSet presAssocID="{9DE79963-1D68-49EE-8E58-D22845DBA607}" presName="spacer" presStyleCnt="0"/>
      <dgm:spPr/>
    </dgm:pt>
    <dgm:pt modelId="{61F5FCC8-A73A-4CC8-8F27-97D5752F8599}" type="pres">
      <dgm:prSet presAssocID="{0C74D6F9-9EDF-464E-89DF-507DAFDBB83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59AC559-8EBF-41ED-9580-AA4CAB954FF3}" type="pres">
      <dgm:prSet presAssocID="{20E02B66-14D3-49D5-896C-291A5200FF60}" presName="spacer" presStyleCnt="0"/>
      <dgm:spPr/>
    </dgm:pt>
    <dgm:pt modelId="{18F87065-79D6-419A-A86A-1EADDC3D128D}" type="pres">
      <dgm:prSet presAssocID="{41823193-C2CA-4138-A4EA-4A1662BAD55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3B78AC6-EE40-41E0-A836-4BF37FFF90E4}" type="pres">
      <dgm:prSet presAssocID="{193D5013-5F52-40D0-9685-F2D618649249}" presName="spacer" presStyleCnt="0"/>
      <dgm:spPr/>
    </dgm:pt>
    <dgm:pt modelId="{D9EA1422-D1E2-4614-A9EE-2AE8E74ABBBA}" type="pres">
      <dgm:prSet presAssocID="{163AB38E-E2EE-4369-B158-6A6CB913DB7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1839A87-3FDD-4B99-B9F7-F0891A54F89E}" type="pres">
      <dgm:prSet presAssocID="{EF660DF9-4848-42D0-877E-F8B977F4E2BD}" presName="spacer" presStyleCnt="0"/>
      <dgm:spPr/>
    </dgm:pt>
    <dgm:pt modelId="{F6E0D106-FF46-40D8-AC8B-C9B3570DBBBA}" type="pres">
      <dgm:prSet presAssocID="{31CEE9BF-3922-40D3-ACC9-87517940CEC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83AB34D-D883-4CC6-BA5D-632FDB9B353C}" type="pres">
      <dgm:prSet presAssocID="{863D3A81-8356-4331-915A-16B5597A7C50}" presName="spacer" presStyleCnt="0"/>
      <dgm:spPr/>
    </dgm:pt>
    <dgm:pt modelId="{0BE96B60-34A2-43EE-84A2-36A1983A1940}" type="pres">
      <dgm:prSet presAssocID="{B2F3B740-A038-4F4E-A639-F93D4C13965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60F5DA2-F0BB-4C63-B9F4-E4CA23A5E9C4}" type="pres">
      <dgm:prSet presAssocID="{41105064-C7BF-4531-B217-BC9CC14C3AE9}" presName="spacer" presStyleCnt="0"/>
      <dgm:spPr/>
    </dgm:pt>
    <dgm:pt modelId="{EE15C219-A7A9-441E-9457-B2A1313D86A1}" type="pres">
      <dgm:prSet presAssocID="{5D8E6DD0-9A9C-4C63-846C-8F8B4570ABE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8E2A318-120E-4E6C-A031-EA6FE36852D0}" srcId="{811E067B-8777-4AA3-B202-AE4FCF9CF593}" destId="{5D8E6DD0-9A9C-4C63-846C-8F8B4570ABE7}" srcOrd="7" destOrd="0" parTransId="{F5DEB09F-7C1B-437E-97D3-380DB55128AC}" sibTransId="{4584A3F5-9873-4137-8232-FD166DD9C07C}"/>
    <dgm:cxn modelId="{7D6D371B-0CDE-47AA-85DE-AFF8BD40D4BD}" type="presOf" srcId="{B2F3B740-A038-4F4E-A639-F93D4C139656}" destId="{0BE96B60-34A2-43EE-84A2-36A1983A1940}" srcOrd="0" destOrd="0" presId="urn:microsoft.com/office/officeart/2005/8/layout/vList2"/>
    <dgm:cxn modelId="{C62D2120-BA84-40D9-9C18-D844ABFE558C}" type="presOf" srcId="{811E067B-8777-4AA3-B202-AE4FCF9CF593}" destId="{49EACEC9-C14D-49C5-B7DC-BE1BD60DEF9F}" srcOrd="0" destOrd="0" presId="urn:microsoft.com/office/officeart/2005/8/layout/vList2"/>
    <dgm:cxn modelId="{8AF1D422-D7EE-4F8B-991C-BDE79969603E}" type="presOf" srcId="{5D8E6DD0-9A9C-4C63-846C-8F8B4570ABE7}" destId="{EE15C219-A7A9-441E-9457-B2A1313D86A1}" srcOrd="0" destOrd="0" presId="urn:microsoft.com/office/officeart/2005/8/layout/vList2"/>
    <dgm:cxn modelId="{E1F1D723-228B-4202-833A-D7FC18207A4F}" srcId="{811E067B-8777-4AA3-B202-AE4FCF9CF593}" destId="{31CEE9BF-3922-40D3-ACC9-87517940CEC4}" srcOrd="5" destOrd="0" parTransId="{8B31743F-3ADF-495D-BD74-1687356DB516}" sibTransId="{863D3A81-8356-4331-915A-16B5597A7C50}"/>
    <dgm:cxn modelId="{7CEC0E35-6BA8-4FB1-B8D6-B63FF6319A49}" type="presOf" srcId="{163AB38E-E2EE-4369-B158-6A6CB913DB78}" destId="{D9EA1422-D1E2-4614-A9EE-2AE8E74ABBBA}" srcOrd="0" destOrd="0" presId="urn:microsoft.com/office/officeart/2005/8/layout/vList2"/>
    <dgm:cxn modelId="{4C192D43-646F-41FF-BF7D-D1EE5FE74893}" type="presOf" srcId="{AB1332C5-5228-49A3-BFF4-DAFA2F07E609}" destId="{222D0221-5E78-43A6-B902-FAAE6E1E5A4A}" srcOrd="0" destOrd="0" presId="urn:microsoft.com/office/officeart/2005/8/layout/vList2"/>
    <dgm:cxn modelId="{8ECBDB6D-0730-47BE-91B0-8164CFBD65FF}" type="presOf" srcId="{41823193-C2CA-4138-A4EA-4A1662BAD553}" destId="{18F87065-79D6-419A-A86A-1EADDC3D128D}" srcOrd="0" destOrd="0" presId="urn:microsoft.com/office/officeart/2005/8/layout/vList2"/>
    <dgm:cxn modelId="{AEDD947F-E1E3-4504-8287-D488EDBD7142}" type="presOf" srcId="{31CEE9BF-3922-40D3-ACC9-87517940CEC4}" destId="{F6E0D106-FF46-40D8-AC8B-C9B3570DBBBA}" srcOrd="0" destOrd="0" presId="urn:microsoft.com/office/officeart/2005/8/layout/vList2"/>
    <dgm:cxn modelId="{AE46AB97-2594-4665-A602-4FEA31B9E19B}" type="presOf" srcId="{A2E14EA4-0EF4-48F3-964E-811E26761E74}" destId="{18DB6D94-4365-47E4-AB30-9FDF951A52BF}" srcOrd="0" destOrd="0" presId="urn:microsoft.com/office/officeart/2005/8/layout/vList2"/>
    <dgm:cxn modelId="{2B634499-331A-47DC-AC6B-52EE8F23D63A}" type="presOf" srcId="{0C74D6F9-9EDF-464E-89DF-507DAFDBB836}" destId="{61F5FCC8-A73A-4CC8-8F27-97D5752F8599}" srcOrd="0" destOrd="0" presId="urn:microsoft.com/office/officeart/2005/8/layout/vList2"/>
    <dgm:cxn modelId="{849CFFA2-903A-48EC-B391-15C2207B9FF9}" srcId="{811E067B-8777-4AA3-B202-AE4FCF9CF593}" destId="{A2E14EA4-0EF4-48F3-964E-811E26761E74}" srcOrd="1" destOrd="0" parTransId="{2B723CED-B65C-4313-9D74-061794665C90}" sibTransId="{9DE79963-1D68-49EE-8E58-D22845DBA607}"/>
    <dgm:cxn modelId="{267531A3-8B35-4F7B-8F8C-885BC4233B46}" srcId="{811E067B-8777-4AA3-B202-AE4FCF9CF593}" destId="{B2F3B740-A038-4F4E-A639-F93D4C139656}" srcOrd="6" destOrd="0" parTransId="{608B69CA-ABEF-4402-8B96-EC14401C6805}" sibTransId="{41105064-C7BF-4531-B217-BC9CC14C3AE9}"/>
    <dgm:cxn modelId="{EFB0EFB1-561D-4DCF-A7FD-75D435026210}" srcId="{811E067B-8777-4AA3-B202-AE4FCF9CF593}" destId="{0C74D6F9-9EDF-464E-89DF-507DAFDBB836}" srcOrd="2" destOrd="0" parTransId="{6C82FFE8-C1D9-45AB-B238-3CB87E0B9C2C}" sibTransId="{20E02B66-14D3-49D5-896C-291A5200FF60}"/>
    <dgm:cxn modelId="{232640D2-48F4-4755-A353-C0CBCCCA6AC5}" srcId="{811E067B-8777-4AA3-B202-AE4FCF9CF593}" destId="{41823193-C2CA-4138-A4EA-4A1662BAD553}" srcOrd="3" destOrd="0" parTransId="{51468EBB-45BE-4DC5-85FC-7D3DEB0B4996}" sibTransId="{193D5013-5F52-40D0-9685-F2D618649249}"/>
    <dgm:cxn modelId="{FD35F2EC-318B-4FB4-997E-C3438A3D183F}" srcId="{811E067B-8777-4AA3-B202-AE4FCF9CF593}" destId="{163AB38E-E2EE-4369-B158-6A6CB913DB78}" srcOrd="4" destOrd="0" parTransId="{9622F735-F066-442F-B65B-81462B338E28}" sibTransId="{EF660DF9-4848-42D0-877E-F8B977F4E2BD}"/>
    <dgm:cxn modelId="{9AB6CDEF-AD76-4208-8888-0582D8B80F47}" srcId="{811E067B-8777-4AA3-B202-AE4FCF9CF593}" destId="{AB1332C5-5228-49A3-BFF4-DAFA2F07E609}" srcOrd="0" destOrd="0" parTransId="{2A251287-46B9-4840-A29E-30E55CFC5747}" sibTransId="{57E7B028-6900-4BCB-B8A1-CC92AF68ACFB}"/>
    <dgm:cxn modelId="{AF236DCF-83F0-42DB-8E9C-89C7208C70B8}" type="presParOf" srcId="{49EACEC9-C14D-49C5-B7DC-BE1BD60DEF9F}" destId="{222D0221-5E78-43A6-B902-FAAE6E1E5A4A}" srcOrd="0" destOrd="0" presId="urn:microsoft.com/office/officeart/2005/8/layout/vList2"/>
    <dgm:cxn modelId="{F42D02A7-7F3C-4681-9A54-7639FD057EDE}" type="presParOf" srcId="{49EACEC9-C14D-49C5-B7DC-BE1BD60DEF9F}" destId="{00A2F7E1-C5DD-461E-98D9-B465EA556A1E}" srcOrd="1" destOrd="0" presId="urn:microsoft.com/office/officeart/2005/8/layout/vList2"/>
    <dgm:cxn modelId="{0C35E947-F4B1-4EEF-8394-ACDF30E1F2C6}" type="presParOf" srcId="{49EACEC9-C14D-49C5-B7DC-BE1BD60DEF9F}" destId="{18DB6D94-4365-47E4-AB30-9FDF951A52BF}" srcOrd="2" destOrd="0" presId="urn:microsoft.com/office/officeart/2005/8/layout/vList2"/>
    <dgm:cxn modelId="{7D09972C-9D50-45B8-942D-5BAE960EC87B}" type="presParOf" srcId="{49EACEC9-C14D-49C5-B7DC-BE1BD60DEF9F}" destId="{A733645A-A152-42A7-BB13-9CB6F69361C8}" srcOrd="3" destOrd="0" presId="urn:microsoft.com/office/officeart/2005/8/layout/vList2"/>
    <dgm:cxn modelId="{2EAB0F09-DB4A-47E7-8401-7233ACDF59A3}" type="presParOf" srcId="{49EACEC9-C14D-49C5-B7DC-BE1BD60DEF9F}" destId="{61F5FCC8-A73A-4CC8-8F27-97D5752F8599}" srcOrd="4" destOrd="0" presId="urn:microsoft.com/office/officeart/2005/8/layout/vList2"/>
    <dgm:cxn modelId="{487EDAEF-F81A-48EC-B570-9C2425E7D097}" type="presParOf" srcId="{49EACEC9-C14D-49C5-B7DC-BE1BD60DEF9F}" destId="{459AC559-8EBF-41ED-9580-AA4CAB954FF3}" srcOrd="5" destOrd="0" presId="urn:microsoft.com/office/officeart/2005/8/layout/vList2"/>
    <dgm:cxn modelId="{BFF7456C-8E14-4254-B475-545499EF25D1}" type="presParOf" srcId="{49EACEC9-C14D-49C5-B7DC-BE1BD60DEF9F}" destId="{18F87065-79D6-419A-A86A-1EADDC3D128D}" srcOrd="6" destOrd="0" presId="urn:microsoft.com/office/officeart/2005/8/layout/vList2"/>
    <dgm:cxn modelId="{FE36AEAE-2BE0-4568-A8A0-31B8F8C2EA19}" type="presParOf" srcId="{49EACEC9-C14D-49C5-B7DC-BE1BD60DEF9F}" destId="{F3B78AC6-EE40-41E0-A836-4BF37FFF90E4}" srcOrd="7" destOrd="0" presId="urn:microsoft.com/office/officeart/2005/8/layout/vList2"/>
    <dgm:cxn modelId="{74C636C5-6631-499D-B899-C89E33BDE799}" type="presParOf" srcId="{49EACEC9-C14D-49C5-B7DC-BE1BD60DEF9F}" destId="{D9EA1422-D1E2-4614-A9EE-2AE8E74ABBBA}" srcOrd="8" destOrd="0" presId="urn:microsoft.com/office/officeart/2005/8/layout/vList2"/>
    <dgm:cxn modelId="{7237D3D5-F4A3-4502-A642-081F465DE6D8}" type="presParOf" srcId="{49EACEC9-C14D-49C5-B7DC-BE1BD60DEF9F}" destId="{D1839A87-3FDD-4B99-B9F7-F0891A54F89E}" srcOrd="9" destOrd="0" presId="urn:microsoft.com/office/officeart/2005/8/layout/vList2"/>
    <dgm:cxn modelId="{40AF9941-FA9B-4A10-9EED-56B6D87E0A54}" type="presParOf" srcId="{49EACEC9-C14D-49C5-B7DC-BE1BD60DEF9F}" destId="{F6E0D106-FF46-40D8-AC8B-C9B3570DBBBA}" srcOrd="10" destOrd="0" presId="urn:microsoft.com/office/officeart/2005/8/layout/vList2"/>
    <dgm:cxn modelId="{DB3EE21F-F88C-464C-94FA-439D8C62970F}" type="presParOf" srcId="{49EACEC9-C14D-49C5-B7DC-BE1BD60DEF9F}" destId="{D83AB34D-D883-4CC6-BA5D-632FDB9B353C}" srcOrd="11" destOrd="0" presId="urn:microsoft.com/office/officeart/2005/8/layout/vList2"/>
    <dgm:cxn modelId="{A32B8456-0080-464C-96A3-52640ADC54D7}" type="presParOf" srcId="{49EACEC9-C14D-49C5-B7DC-BE1BD60DEF9F}" destId="{0BE96B60-34A2-43EE-84A2-36A1983A1940}" srcOrd="12" destOrd="0" presId="urn:microsoft.com/office/officeart/2005/8/layout/vList2"/>
    <dgm:cxn modelId="{D766A04F-7C90-4489-882D-F07115F1B95D}" type="presParOf" srcId="{49EACEC9-C14D-49C5-B7DC-BE1BD60DEF9F}" destId="{760F5DA2-F0BB-4C63-B9F4-E4CA23A5E9C4}" srcOrd="13" destOrd="0" presId="urn:microsoft.com/office/officeart/2005/8/layout/vList2"/>
    <dgm:cxn modelId="{5BB1D917-3A1B-4352-95AE-60103062EFE2}" type="presParOf" srcId="{49EACEC9-C14D-49C5-B7DC-BE1BD60DEF9F}" destId="{EE15C219-A7A9-441E-9457-B2A1313D86A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35914-CE19-4710-93C7-C3B3FBC82807}">
      <dsp:nvSpPr>
        <dsp:cNvPr id="0" name=""/>
        <dsp:cNvSpPr/>
      </dsp:nvSpPr>
      <dsp:spPr>
        <a:xfrm>
          <a:off x="3757732" y="589"/>
          <a:ext cx="1304977" cy="130497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Advokátní komora</a:t>
          </a:r>
        </a:p>
      </dsp:txBody>
      <dsp:txXfrm>
        <a:off x="3948841" y="191698"/>
        <a:ext cx="922759" cy="922759"/>
      </dsp:txXfrm>
    </dsp:sp>
    <dsp:sp modelId="{29127A86-83AE-4B12-B6A4-8E127677D7EB}">
      <dsp:nvSpPr>
        <dsp:cNvPr id="0" name=""/>
        <dsp:cNvSpPr/>
      </dsp:nvSpPr>
      <dsp:spPr>
        <a:xfrm rot="1800000">
          <a:off x="5076835" y="917949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083812" y="979998"/>
        <a:ext cx="243011" cy="264257"/>
      </dsp:txXfrm>
    </dsp:sp>
    <dsp:sp modelId="{A7CDA0B8-2658-4B21-8AEE-1CF21C241703}">
      <dsp:nvSpPr>
        <dsp:cNvPr id="0" name=""/>
        <dsp:cNvSpPr/>
      </dsp:nvSpPr>
      <dsp:spPr>
        <a:xfrm>
          <a:off x="5455139" y="980587"/>
          <a:ext cx="1304977" cy="130497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Advokát</a:t>
          </a:r>
        </a:p>
      </dsp:txBody>
      <dsp:txXfrm>
        <a:off x="5646248" y="1171696"/>
        <a:ext cx="922759" cy="922759"/>
      </dsp:txXfrm>
    </dsp:sp>
    <dsp:sp modelId="{BF3AD7B5-1CED-4B98-844F-2231954A96D1}">
      <dsp:nvSpPr>
        <dsp:cNvPr id="0" name=""/>
        <dsp:cNvSpPr/>
      </dsp:nvSpPr>
      <dsp:spPr>
        <a:xfrm rot="5400000">
          <a:off x="5934048" y="2383034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986122" y="2419046"/>
        <a:ext cx="243011" cy="264257"/>
      </dsp:txXfrm>
    </dsp:sp>
    <dsp:sp modelId="{DB7AE39E-B1BC-46AF-8FE3-F51F6CF372A6}">
      <dsp:nvSpPr>
        <dsp:cNvPr id="0" name=""/>
        <dsp:cNvSpPr/>
      </dsp:nvSpPr>
      <dsp:spPr>
        <a:xfrm>
          <a:off x="5455139" y="2940583"/>
          <a:ext cx="1304977" cy="13049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Ředitel školy</a:t>
          </a:r>
        </a:p>
      </dsp:txBody>
      <dsp:txXfrm>
        <a:off x="5646248" y="3131692"/>
        <a:ext cx="922759" cy="922759"/>
      </dsp:txXfrm>
    </dsp:sp>
    <dsp:sp modelId="{DCB54948-7419-44D2-B89C-0EA6D7286A79}">
      <dsp:nvSpPr>
        <dsp:cNvPr id="0" name=""/>
        <dsp:cNvSpPr/>
      </dsp:nvSpPr>
      <dsp:spPr>
        <a:xfrm rot="9000000">
          <a:off x="5093853" y="3857943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5191024" y="3919992"/>
        <a:ext cx="243011" cy="264257"/>
      </dsp:txXfrm>
    </dsp:sp>
    <dsp:sp modelId="{02500DAA-645F-46BE-959D-EE6C76606B60}">
      <dsp:nvSpPr>
        <dsp:cNvPr id="0" name=""/>
        <dsp:cNvSpPr/>
      </dsp:nvSpPr>
      <dsp:spPr>
        <a:xfrm>
          <a:off x="3757732" y="3920581"/>
          <a:ext cx="1304977" cy="13049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Učitel ve třídě</a:t>
          </a:r>
        </a:p>
      </dsp:txBody>
      <dsp:txXfrm>
        <a:off x="3948841" y="4111690"/>
        <a:ext cx="922759" cy="922759"/>
      </dsp:txXfrm>
    </dsp:sp>
    <dsp:sp modelId="{28637C79-8E4C-4216-8FDC-A9BAFA8D5ADB}">
      <dsp:nvSpPr>
        <dsp:cNvPr id="0" name=""/>
        <dsp:cNvSpPr/>
      </dsp:nvSpPr>
      <dsp:spPr>
        <a:xfrm rot="12600000">
          <a:off x="3396447" y="3867769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3493618" y="3981892"/>
        <a:ext cx="243011" cy="264257"/>
      </dsp:txXfrm>
    </dsp:sp>
    <dsp:sp modelId="{92F30B79-6B8E-4A22-8931-D51B481890FC}">
      <dsp:nvSpPr>
        <dsp:cNvPr id="0" name=""/>
        <dsp:cNvSpPr/>
      </dsp:nvSpPr>
      <dsp:spPr>
        <a:xfrm>
          <a:off x="2060326" y="2940583"/>
          <a:ext cx="1304977" cy="13049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Žáci</a:t>
          </a:r>
        </a:p>
      </dsp:txBody>
      <dsp:txXfrm>
        <a:off x="2251435" y="3131692"/>
        <a:ext cx="922759" cy="922759"/>
      </dsp:txXfrm>
    </dsp:sp>
    <dsp:sp modelId="{031932EC-0868-4E97-BC3D-1DF1905E1CF5}">
      <dsp:nvSpPr>
        <dsp:cNvPr id="0" name=""/>
        <dsp:cNvSpPr/>
      </dsp:nvSpPr>
      <dsp:spPr>
        <a:xfrm rot="16200000">
          <a:off x="2539235" y="2402684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2591309" y="2542844"/>
        <a:ext cx="243011" cy="264257"/>
      </dsp:txXfrm>
    </dsp:sp>
    <dsp:sp modelId="{A3BE4197-0FCE-442B-BA1B-9BC37A5F2A09}">
      <dsp:nvSpPr>
        <dsp:cNvPr id="0" name=""/>
        <dsp:cNvSpPr/>
      </dsp:nvSpPr>
      <dsp:spPr>
        <a:xfrm>
          <a:off x="2060326" y="980587"/>
          <a:ext cx="1304977" cy="130497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Rodiče</a:t>
          </a:r>
        </a:p>
      </dsp:txBody>
      <dsp:txXfrm>
        <a:off x="2251435" y="1171696"/>
        <a:ext cx="922759" cy="922759"/>
      </dsp:txXfrm>
    </dsp:sp>
    <dsp:sp modelId="{28B40AB2-A7B1-4088-803C-96BD65BAB268}">
      <dsp:nvSpPr>
        <dsp:cNvPr id="0" name=""/>
        <dsp:cNvSpPr/>
      </dsp:nvSpPr>
      <dsp:spPr>
        <a:xfrm rot="19800000">
          <a:off x="3379429" y="927775"/>
          <a:ext cx="347159" cy="440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386406" y="1041898"/>
        <a:ext cx="243011" cy="264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F0398-14A1-4D61-8CA1-B2728D24F1E9}">
      <dsp:nvSpPr>
        <dsp:cNvPr id="0" name=""/>
        <dsp:cNvSpPr/>
      </dsp:nvSpPr>
      <dsp:spPr>
        <a:xfrm>
          <a:off x="18663" y="25051"/>
          <a:ext cx="10492340" cy="2643572"/>
        </a:xfrm>
        <a:prstGeom prst="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722FC-7957-420D-8DD4-0E242A62B96E}">
      <dsp:nvSpPr>
        <dsp:cNvPr id="0" name=""/>
        <dsp:cNvSpPr/>
      </dsp:nvSpPr>
      <dsp:spPr>
        <a:xfrm>
          <a:off x="32905" y="808102"/>
          <a:ext cx="3158900" cy="10774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příprava</a:t>
          </a:r>
        </a:p>
      </dsp:txBody>
      <dsp:txXfrm>
        <a:off x="85503" y="860700"/>
        <a:ext cx="3053704" cy="972274"/>
      </dsp:txXfrm>
    </dsp:sp>
    <dsp:sp modelId="{C0925139-33A9-436A-8FC2-861144234077}">
      <dsp:nvSpPr>
        <dsp:cNvPr id="0" name=""/>
        <dsp:cNvSpPr/>
      </dsp:nvSpPr>
      <dsp:spPr>
        <a:xfrm>
          <a:off x="3685383" y="808102"/>
          <a:ext cx="3158900" cy="107747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realizace</a:t>
          </a:r>
        </a:p>
      </dsp:txBody>
      <dsp:txXfrm>
        <a:off x="3737981" y="860700"/>
        <a:ext cx="3053704" cy="972274"/>
      </dsp:txXfrm>
    </dsp:sp>
    <dsp:sp modelId="{7DB9D75C-9F69-46B2-B987-5B56C6F44C89}">
      <dsp:nvSpPr>
        <dsp:cNvPr id="0" name=""/>
        <dsp:cNvSpPr/>
      </dsp:nvSpPr>
      <dsp:spPr>
        <a:xfrm>
          <a:off x="7337862" y="808102"/>
          <a:ext cx="3158900" cy="107747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naplnění</a:t>
          </a:r>
        </a:p>
      </dsp:txBody>
      <dsp:txXfrm>
        <a:off x="7390460" y="860700"/>
        <a:ext cx="3053704" cy="972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80BDD-FE82-4E51-8A7C-97DEDCDD854A}">
      <dsp:nvSpPr>
        <dsp:cNvPr id="0" name=""/>
        <dsp:cNvSpPr/>
      </dsp:nvSpPr>
      <dsp:spPr>
        <a:xfrm rot="16200000">
          <a:off x="-929284" y="931819"/>
          <a:ext cx="4351338" cy="248769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P</a:t>
          </a:r>
          <a:r>
            <a:rPr lang="en-GB" sz="3000" b="1" kern="1200" dirty="0" err="1"/>
            <a:t>rosté</a:t>
          </a:r>
          <a:r>
            <a:rPr lang="en-GB" sz="3000" b="1" kern="1200" dirty="0"/>
            <a:t> </a:t>
          </a:r>
          <a:r>
            <a:rPr lang="en-GB" sz="3000" b="1" kern="1200" dirty="0" err="1"/>
            <a:t>sdělení</a:t>
          </a:r>
          <a:r>
            <a:rPr lang="en-GB" sz="3000" b="1" kern="1200" dirty="0"/>
            <a:t> </a:t>
          </a:r>
          <a:r>
            <a:rPr lang="en-GB" sz="3000" b="1" kern="1200" dirty="0" err="1"/>
            <a:t>informací</a:t>
          </a:r>
          <a:r>
            <a:rPr lang="cs-CZ" sz="3000" b="1" kern="1200" dirty="0"/>
            <a:t> </a:t>
          </a:r>
          <a:r>
            <a:rPr lang="en-GB" sz="1800" kern="1200" dirty="0"/>
            <a:t>(</a:t>
          </a:r>
          <a:r>
            <a:rPr lang="en-GB" sz="1800" kern="1200" dirty="0" err="1"/>
            <a:t>překonávání</a:t>
          </a:r>
          <a:r>
            <a:rPr lang="en-GB" sz="1800" kern="1200" dirty="0"/>
            <a:t> </a:t>
          </a:r>
          <a:r>
            <a:rPr lang="en-GB" sz="1800" kern="1200" dirty="0" err="1"/>
            <a:t>trémy</a:t>
          </a:r>
          <a:r>
            <a:rPr lang="en-GB" sz="1800" kern="1200" dirty="0"/>
            <a:t>)</a:t>
          </a:r>
          <a:r>
            <a:rPr lang="ar-SA" sz="1800" kern="1200" dirty="0"/>
            <a:t>‏</a:t>
          </a:r>
          <a:endParaRPr lang="cs-CZ" sz="1800" kern="1200" dirty="0"/>
        </a:p>
      </dsp:txBody>
      <dsp:txXfrm rot="5400000">
        <a:off x="2535" y="870268"/>
        <a:ext cx="2487699" cy="2610802"/>
      </dsp:txXfrm>
    </dsp:sp>
    <dsp:sp modelId="{BE93FD54-7199-4325-83CC-996211F7360B}">
      <dsp:nvSpPr>
        <dsp:cNvPr id="0" name=""/>
        <dsp:cNvSpPr/>
      </dsp:nvSpPr>
      <dsp:spPr>
        <a:xfrm rot="16200000">
          <a:off x="1744992" y="931819"/>
          <a:ext cx="4351338" cy="2487699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S</a:t>
          </a:r>
          <a:r>
            <a:rPr lang="en-GB" sz="3000" b="1" kern="1200" dirty="0" err="1"/>
            <a:t>rozumitelné</a:t>
          </a:r>
          <a:r>
            <a:rPr lang="en-GB" sz="3000" b="1" kern="1200" dirty="0"/>
            <a:t> </a:t>
          </a:r>
          <a:r>
            <a:rPr lang="en-GB" sz="3000" b="0" kern="1200" dirty="0" err="1"/>
            <a:t>neutrální</a:t>
          </a:r>
          <a:r>
            <a:rPr lang="en-GB" sz="3000" b="0" kern="1200" dirty="0"/>
            <a:t> </a:t>
          </a:r>
          <a:r>
            <a:rPr lang="en-GB" sz="3000" b="0" kern="1200" dirty="0" err="1"/>
            <a:t>sdělení</a:t>
          </a:r>
          <a:r>
            <a:rPr lang="en-GB" sz="3000" b="0" kern="1200" dirty="0"/>
            <a:t> </a:t>
          </a:r>
          <a:endParaRPr lang="cs-CZ" sz="3000" b="0" kern="1200" dirty="0"/>
        </a:p>
      </dsp:txBody>
      <dsp:txXfrm rot="5400000">
        <a:off x="2676811" y="870268"/>
        <a:ext cx="2487699" cy="2610802"/>
      </dsp:txXfrm>
    </dsp:sp>
    <dsp:sp modelId="{A7BD0A32-E7F5-42E3-BC65-3C9630BD1372}">
      <dsp:nvSpPr>
        <dsp:cNvPr id="0" name=""/>
        <dsp:cNvSpPr/>
      </dsp:nvSpPr>
      <dsp:spPr>
        <a:xfrm rot="16200000">
          <a:off x="4419269" y="931819"/>
          <a:ext cx="4351338" cy="2487699"/>
        </a:xfrm>
        <a:prstGeom prst="flowChartManualOperation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Z</a:t>
          </a:r>
          <a:r>
            <a:rPr lang="en-GB" sz="3000" b="1" kern="1200" dirty="0" err="1"/>
            <a:t>ajímavé</a:t>
          </a:r>
          <a:r>
            <a:rPr lang="en-GB" sz="3000" kern="1200" dirty="0"/>
            <a:t>  </a:t>
          </a:r>
          <a:r>
            <a:rPr lang="en-GB" sz="3000" kern="1200" dirty="0" err="1"/>
            <a:t>upoutávající</a:t>
          </a:r>
          <a:r>
            <a:rPr lang="en-GB" sz="3000" kern="1200" dirty="0"/>
            <a:t> </a:t>
          </a:r>
          <a:r>
            <a:rPr lang="en-GB" sz="3000" kern="1200" dirty="0" err="1"/>
            <a:t>pozornost</a:t>
          </a:r>
          <a:r>
            <a:rPr lang="en-GB" sz="3000" kern="1200" dirty="0"/>
            <a:t> </a:t>
          </a:r>
          <a:r>
            <a:rPr lang="en-GB" sz="3000" kern="1200" dirty="0" err="1"/>
            <a:t>posluchačů</a:t>
          </a:r>
          <a:endParaRPr lang="cs-CZ" sz="3000" kern="1200" dirty="0"/>
        </a:p>
      </dsp:txBody>
      <dsp:txXfrm rot="5400000">
        <a:off x="5351088" y="870268"/>
        <a:ext cx="2487699" cy="2610802"/>
      </dsp:txXfrm>
    </dsp:sp>
    <dsp:sp modelId="{A53685A1-1A2A-4622-BA15-21AFB5E8EC62}">
      <dsp:nvSpPr>
        <dsp:cNvPr id="0" name=""/>
        <dsp:cNvSpPr/>
      </dsp:nvSpPr>
      <dsp:spPr>
        <a:xfrm rot="16200000">
          <a:off x="7093546" y="931819"/>
          <a:ext cx="4351338" cy="2487699"/>
        </a:xfrm>
        <a:prstGeom prst="flowChartManualOperati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150" bIns="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/>
            <a:t>V</a:t>
          </a:r>
          <a:r>
            <a:rPr lang="en-GB" sz="2900" b="1" kern="1200" dirty="0" err="1"/>
            <a:t>ýzvové</a:t>
          </a:r>
          <a:r>
            <a:rPr lang="en-GB" sz="2900" b="1" kern="1200" dirty="0"/>
            <a:t>, </a:t>
          </a:r>
          <a:r>
            <a:rPr lang="en-GB" sz="2900" b="0" kern="1200" dirty="0" err="1"/>
            <a:t>vzbuzující</a:t>
          </a:r>
          <a:r>
            <a:rPr lang="en-GB" sz="2900" b="0" kern="1200" dirty="0"/>
            <a:t> </a:t>
          </a:r>
          <a:r>
            <a:rPr lang="en-GB" sz="2900" b="0" kern="1200" dirty="0" err="1"/>
            <a:t>nadšení</a:t>
          </a:r>
          <a:r>
            <a:rPr lang="en-GB" sz="2900" kern="1200" dirty="0"/>
            <a:t> </a:t>
          </a:r>
          <a:endParaRPr lang="cs-CZ" sz="2900" kern="1200" dirty="0"/>
        </a:p>
      </dsp:txBody>
      <dsp:txXfrm rot="5400000">
        <a:off x="8025365" y="870268"/>
        <a:ext cx="2487699" cy="2610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F83B7-3B32-45BF-B43F-AC0D7CBC5B29}">
      <dsp:nvSpPr>
        <dsp:cNvPr id="0" name=""/>
        <dsp:cNvSpPr/>
      </dsp:nvSpPr>
      <dsp:spPr>
        <a:xfrm>
          <a:off x="2583321" y="20609"/>
          <a:ext cx="2143354" cy="2225787"/>
        </a:xfrm>
        <a:prstGeom prst="ellipse">
          <a:avLst/>
        </a:prstGeom>
        <a:solidFill>
          <a:schemeClr val="accent4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Obecný cíl</a:t>
          </a:r>
        </a:p>
      </dsp:txBody>
      <dsp:txXfrm>
        <a:off x="2830631" y="320235"/>
        <a:ext cx="1648734" cy="706259"/>
      </dsp:txXfrm>
    </dsp:sp>
    <dsp:sp modelId="{5C300681-609F-4D69-8916-1E1869D67B2F}">
      <dsp:nvSpPr>
        <dsp:cNvPr id="0" name=""/>
        <dsp:cNvSpPr/>
      </dsp:nvSpPr>
      <dsp:spPr>
        <a:xfrm>
          <a:off x="3390932" y="1009848"/>
          <a:ext cx="2424176" cy="2143354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Obsah vzdělávání </a:t>
          </a:r>
        </a:p>
      </dsp:txBody>
      <dsp:txXfrm>
        <a:off x="4696257" y="1257158"/>
        <a:ext cx="932375" cy="1648734"/>
      </dsp:txXfrm>
    </dsp:sp>
    <dsp:sp modelId="{440A9E84-0904-48CD-B93D-F424EA1A7CF3}">
      <dsp:nvSpPr>
        <dsp:cNvPr id="0" name=""/>
        <dsp:cNvSpPr/>
      </dsp:nvSpPr>
      <dsp:spPr>
        <a:xfrm>
          <a:off x="2583321" y="1957870"/>
          <a:ext cx="2143354" cy="2143354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Metoda výuky</a:t>
          </a:r>
        </a:p>
      </dsp:txBody>
      <dsp:txXfrm>
        <a:off x="2830631" y="3132593"/>
        <a:ext cx="1648734" cy="680102"/>
      </dsp:txXfrm>
    </dsp:sp>
    <dsp:sp modelId="{13D1DAEE-232C-4EBF-9401-2C642D075E99}">
      <dsp:nvSpPr>
        <dsp:cNvPr id="0" name=""/>
        <dsp:cNvSpPr/>
      </dsp:nvSpPr>
      <dsp:spPr>
        <a:xfrm>
          <a:off x="1507126" y="1009848"/>
          <a:ext cx="2399699" cy="214335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Vztah mezi účastníky</a:t>
          </a:r>
        </a:p>
      </dsp:txBody>
      <dsp:txXfrm>
        <a:off x="1691718" y="1257158"/>
        <a:ext cx="922961" cy="1648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C929-C91C-4677-A9EC-4B2F3F2CDE4A}">
      <dsp:nvSpPr>
        <dsp:cNvPr id="0" name=""/>
        <dsp:cNvSpPr/>
      </dsp:nvSpPr>
      <dsp:spPr>
        <a:xfrm>
          <a:off x="0" y="84821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případová studie</a:t>
          </a:r>
        </a:p>
      </dsp:txBody>
      <dsp:txXfrm>
        <a:off x="24588" y="109409"/>
        <a:ext cx="5724438" cy="454509"/>
      </dsp:txXfrm>
    </dsp:sp>
    <dsp:sp modelId="{7C4C7946-EA51-40F3-9E79-851FEA27F1D3}">
      <dsp:nvSpPr>
        <dsp:cNvPr id="0" name=""/>
        <dsp:cNvSpPr/>
      </dsp:nvSpPr>
      <dsp:spPr>
        <a:xfrm>
          <a:off x="0" y="648986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konkrétní výuková pomůcka – nechat kolovat</a:t>
          </a:r>
        </a:p>
      </dsp:txBody>
      <dsp:txXfrm>
        <a:off x="24588" y="673574"/>
        <a:ext cx="5724438" cy="454509"/>
      </dsp:txXfrm>
    </dsp:sp>
    <dsp:sp modelId="{FF77727C-3D61-4E67-80B8-9A1E68A9258B}">
      <dsp:nvSpPr>
        <dsp:cNvPr id="0" name=""/>
        <dsp:cNvSpPr/>
      </dsp:nvSpPr>
      <dsp:spPr>
        <a:xfrm>
          <a:off x="0" y="1213151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modelová situace</a:t>
          </a:r>
        </a:p>
      </dsp:txBody>
      <dsp:txXfrm>
        <a:off x="24588" y="1237739"/>
        <a:ext cx="5724438" cy="454509"/>
      </dsp:txXfrm>
    </dsp:sp>
    <dsp:sp modelId="{C22685AC-7339-41EA-82CE-C2951B45BBB4}">
      <dsp:nvSpPr>
        <dsp:cNvPr id="0" name=""/>
        <dsp:cNvSpPr/>
      </dsp:nvSpPr>
      <dsp:spPr>
        <a:xfrm>
          <a:off x="0" y="1777316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výstražný příklad, demonstrace události</a:t>
          </a:r>
        </a:p>
      </dsp:txBody>
      <dsp:txXfrm>
        <a:off x="24588" y="1801904"/>
        <a:ext cx="5724438" cy="454509"/>
      </dsp:txXfrm>
    </dsp:sp>
    <dsp:sp modelId="{2E25471E-1C39-4D7C-8B4D-BBBE3A960D02}">
      <dsp:nvSpPr>
        <dsp:cNvPr id="0" name=""/>
        <dsp:cNvSpPr/>
      </dsp:nvSpPr>
      <dsp:spPr>
        <a:xfrm>
          <a:off x="0" y="2341481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fotodokumentace</a:t>
          </a:r>
        </a:p>
      </dsp:txBody>
      <dsp:txXfrm>
        <a:off x="24588" y="2366069"/>
        <a:ext cx="5724438" cy="454509"/>
      </dsp:txXfrm>
    </dsp:sp>
    <dsp:sp modelId="{EFF679B2-AF79-4A55-A9EE-19F9E43AA852}">
      <dsp:nvSpPr>
        <dsp:cNvPr id="0" name=""/>
        <dsp:cNvSpPr/>
      </dsp:nvSpPr>
      <dsp:spPr>
        <a:xfrm>
          <a:off x="0" y="2905646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dotazy do publika a diskuse s účastníky</a:t>
          </a:r>
        </a:p>
      </dsp:txBody>
      <dsp:txXfrm>
        <a:off x="24588" y="2930234"/>
        <a:ext cx="5724438" cy="454509"/>
      </dsp:txXfrm>
    </dsp:sp>
    <dsp:sp modelId="{F4E40EEF-EFA8-4B9A-84C0-74ADD3E5B744}">
      <dsp:nvSpPr>
        <dsp:cNvPr id="0" name=""/>
        <dsp:cNvSpPr/>
      </dsp:nvSpPr>
      <dsp:spPr>
        <a:xfrm>
          <a:off x="0" y="3469811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humor – vtipy ilustrující téma (kreslené i slovní)</a:t>
          </a:r>
        </a:p>
      </dsp:txBody>
      <dsp:txXfrm>
        <a:off x="24588" y="3494399"/>
        <a:ext cx="5724438" cy="454509"/>
      </dsp:txXfrm>
    </dsp:sp>
    <dsp:sp modelId="{F562D65C-567C-41F9-88BC-2FFD26EB3087}">
      <dsp:nvSpPr>
        <dsp:cNvPr id="0" name=""/>
        <dsp:cNvSpPr/>
      </dsp:nvSpPr>
      <dsp:spPr>
        <a:xfrm>
          <a:off x="0" y="4033976"/>
          <a:ext cx="577361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řešení problému v diskusi</a:t>
          </a:r>
        </a:p>
      </dsp:txBody>
      <dsp:txXfrm>
        <a:off x="24588" y="4058564"/>
        <a:ext cx="5724438" cy="454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D0221-5E78-43A6-B902-FAAE6E1E5A4A}">
      <dsp:nvSpPr>
        <dsp:cNvPr id="0" name=""/>
        <dsp:cNvSpPr/>
      </dsp:nvSpPr>
      <dsp:spPr>
        <a:xfrm>
          <a:off x="0" y="55268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informace o tématu –zajímavým způsobem</a:t>
          </a:r>
        </a:p>
      </dsp:txBody>
      <dsp:txXfrm>
        <a:off x="23417" y="78685"/>
        <a:ext cx="5670510" cy="432866"/>
      </dsp:txXfrm>
    </dsp:sp>
    <dsp:sp modelId="{18DB6D94-4365-47E4-AB30-9FDF951A52BF}">
      <dsp:nvSpPr>
        <dsp:cNvPr id="0" name=""/>
        <dsp:cNvSpPr/>
      </dsp:nvSpPr>
      <dsp:spPr>
        <a:xfrm>
          <a:off x="0" y="5925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příklady konkrétního dění z praxe</a:t>
          </a:r>
        </a:p>
      </dsp:txBody>
      <dsp:txXfrm>
        <a:off x="23417" y="615986"/>
        <a:ext cx="5670510" cy="432866"/>
      </dsp:txXfrm>
    </dsp:sp>
    <dsp:sp modelId="{61F5FCC8-A73A-4CC8-8F27-97D5752F8599}">
      <dsp:nvSpPr>
        <dsp:cNvPr id="0" name=""/>
        <dsp:cNvSpPr/>
      </dsp:nvSpPr>
      <dsp:spPr>
        <a:xfrm>
          <a:off x="0" y="11298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průběžná pochvala osob</a:t>
          </a:r>
        </a:p>
      </dsp:txBody>
      <dsp:txXfrm>
        <a:off x="23417" y="1153286"/>
        <a:ext cx="5670510" cy="432866"/>
      </dsp:txXfrm>
    </dsp:sp>
    <dsp:sp modelId="{18F87065-79D6-419A-A86A-1EADDC3D128D}">
      <dsp:nvSpPr>
        <dsp:cNvPr id="0" name=""/>
        <dsp:cNvSpPr/>
      </dsp:nvSpPr>
      <dsp:spPr>
        <a:xfrm>
          <a:off x="0" y="16671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výzva k řešení konkrétních problémů - otázky</a:t>
          </a:r>
        </a:p>
      </dsp:txBody>
      <dsp:txXfrm>
        <a:off x="23417" y="1690586"/>
        <a:ext cx="5670510" cy="432866"/>
      </dsp:txXfrm>
    </dsp:sp>
    <dsp:sp modelId="{D9EA1422-D1E2-4614-A9EE-2AE8E74ABBBA}">
      <dsp:nvSpPr>
        <dsp:cNvPr id="0" name=""/>
        <dsp:cNvSpPr/>
      </dsp:nvSpPr>
      <dsp:spPr>
        <a:xfrm>
          <a:off x="0" y="22044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soutěž mezi účastníky - hádanky</a:t>
          </a:r>
        </a:p>
      </dsp:txBody>
      <dsp:txXfrm>
        <a:off x="23417" y="2227886"/>
        <a:ext cx="5670510" cy="432866"/>
      </dsp:txXfrm>
    </dsp:sp>
    <dsp:sp modelId="{F6E0D106-FF46-40D8-AC8B-C9B3570DBBBA}">
      <dsp:nvSpPr>
        <dsp:cNvPr id="0" name=""/>
        <dsp:cNvSpPr/>
      </dsp:nvSpPr>
      <dsp:spPr>
        <a:xfrm>
          <a:off x="0" y="27417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výukový film – ukázky </a:t>
          </a:r>
        </a:p>
      </dsp:txBody>
      <dsp:txXfrm>
        <a:off x="23417" y="2765186"/>
        <a:ext cx="5670510" cy="432866"/>
      </dsp:txXfrm>
    </dsp:sp>
    <dsp:sp modelId="{0BE96B60-34A2-43EE-84A2-36A1983A1940}">
      <dsp:nvSpPr>
        <dsp:cNvPr id="0" name=""/>
        <dsp:cNvSpPr/>
      </dsp:nvSpPr>
      <dsp:spPr>
        <a:xfrm>
          <a:off x="0" y="32790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citové argumenty - příběh</a:t>
          </a:r>
        </a:p>
      </dsp:txBody>
      <dsp:txXfrm>
        <a:off x="23417" y="3302486"/>
        <a:ext cx="5670510" cy="432866"/>
      </dsp:txXfrm>
    </dsp:sp>
    <dsp:sp modelId="{EE15C219-A7A9-441E-9457-B2A1313D86A1}">
      <dsp:nvSpPr>
        <dsp:cNvPr id="0" name=""/>
        <dsp:cNvSpPr/>
      </dsp:nvSpPr>
      <dsp:spPr>
        <a:xfrm>
          <a:off x="0" y="3816369"/>
          <a:ext cx="571734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malý dárek účastníkům – (nebo jen těm aktivním)</a:t>
          </a:r>
        </a:p>
      </dsp:txBody>
      <dsp:txXfrm>
        <a:off x="23417" y="3839786"/>
        <a:ext cx="5670510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CD635-B748-4654-8B3B-7DE80DD1D1EE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09213-A840-430E-91B7-17E631730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4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8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73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41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3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5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01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1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97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32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9580-B600-4A8B-BB84-5619209814EF}" type="datetimeFigureOut">
              <a:rPr lang="cs-CZ" smtClean="0"/>
              <a:t>14.11.2019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88E0-9BD3-4146-B89F-96C728FD8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14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ickavychova.cz/" TargetMode="External"/><Relationship Id="rId2" Type="http://schemas.openxmlformats.org/officeDocument/2006/relationships/hyperlink" Target="https://www.nidv.cz/projekty/archiv-projektu-esf/137-eticka-vychova-a-ucebn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ickavychova.cz/ucebnice-ke-stazeni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232137.w37.wedos.ws/dokumenty/65/" TargetMode="External"/><Relationship Id="rId2" Type="http://schemas.openxmlformats.org/officeDocument/2006/relationships/hyperlink" Target="http://www.streetlaw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32137.w37.wedos.ws/dokumenty/66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232137.w37.wedos.ws/dokumenty/4/" TargetMode="External"/><Relationship Id="rId2" Type="http://schemas.openxmlformats.org/officeDocument/2006/relationships/hyperlink" Target="http://232137.w37.wedos.ws/dokumenty/1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232137.w37.wedos.ws/dokumenty/6/" TargetMode="External"/><Relationship Id="rId4" Type="http://schemas.openxmlformats.org/officeDocument/2006/relationships/hyperlink" Target="http://232137.w37.wedos.ws/dokumenty/5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puo.cz/soubory/projekty/bezpecne_klima/Manual_pro_skolni_metodiky_prevence.pdf" TargetMode="External"/><Relationship Id="rId2" Type="http://schemas.openxmlformats.org/officeDocument/2006/relationships/hyperlink" Target="https://www.natur.cuni.cz/chemie/educhem/teply1/vyuka-1/Didaktika-anorganicke-chemie/soubory/metody%20a%20form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reditacnikomise.cz/attachments/article/279/didaktika_obecna_a_oborova_Janik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vsps.cz/data/2018/11/07/12/cervinkova_sark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19638"/>
            <a:ext cx="9144000" cy="1655762"/>
          </a:xfrm>
        </p:spPr>
        <p:txBody>
          <a:bodyPr>
            <a:noAutofit/>
          </a:bodyPr>
          <a:lstStyle/>
          <a:p>
            <a:r>
              <a:rPr lang="cs-CZ" sz="5400" b="1" dirty="0">
                <a:solidFill>
                  <a:srgbClr val="FF0000"/>
                </a:solidFill>
              </a:rPr>
              <a:t>PRÁVO JAKO PŘÍBĚH</a:t>
            </a:r>
          </a:p>
          <a:p>
            <a:r>
              <a:rPr lang="cs-CZ" b="1" dirty="0">
                <a:solidFill>
                  <a:srgbClr val="0070C0"/>
                </a:solidFill>
              </a:rPr>
              <a:t>PhDr. Oswald Schorm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40" y="634683"/>
            <a:ext cx="5183051" cy="36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VYUČOVACÍ 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6491068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Cíl vyučování </a:t>
            </a:r>
            <a:r>
              <a:rPr lang="cs-CZ" dirty="0"/>
              <a:t>- proč to sdělujeme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Obsah</a:t>
            </a:r>
            <a:r>
              <a:rPr lang="cs-CZ" dirty="0"/>
              <a:t> – co chceme sdělit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Zásady</a:t>
            </a:r>
            <a:r>
              <a:rPr lang="cs-CZ" dirty="0"/>
              <a:t> – názornost a individuální přístup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Metoda</a:t>
            </a:r>
            <a:r>
              <a:rPr lang="cs-CZ" dirty="0"/>
              <a:t> – srozumitelný postup pro danou cílovou skupinu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Pomůcky</a:t>
            </a:r>
            <a:r>
              <a:rPr lang="cs-CZ" dirty="0"/>
              <a:t> – co potřebuji k názornosti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58" y="1955408"/>
            <a:ext cx="4598832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SLOVNÍ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2125" y="1690688"/>
            <a:ext cx="2504049" cy="4351338"/>
          </a:xfrm>
          <a:ln w="1905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MONOLOG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Přednáška</a:t>
            </a:r>
          </a:p>
          <a:p>
            <a:pPr marL="0" indent="0">
              <a:buNone/>
            </a:pPr>
            <a:r>
              <a:rPr lang="cs-CZ" dirty="0"/>
              <a:t>Vyprávění</a:t>
            </a:r>
          </a:p>
          <a:p>
            <a:pPr marL="0" indent="0">
              <a:buNone/>
            </a:pPr>
            <a:r>
              <a:rPr lang="cs-CZ" dirty="0"/>
              <a:t>Vysvětlování</a:t>
            </a:r>
          </a:p>
          <a:p>
            <a:pPr marL="0" indent="0">
              <a:buNone/>
            </a:pPr>
            <a:r>
              <a:rPr lang="cs-CZ" dirty="0"/>
              <a:t>Instrukce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413673" y="1692466"/>
            <a:ext cx="3439551" cy="433965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00FF"/>
                </a:solidFill>
              </a:rPr>
              <a:t>DIALOGICKY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800" dirty="0"/>
              <a:t>Vedení diskuse</a:t>
            </a:r>
          </a:p>
          <a:p>
            <a:r>
              <a:rPr lang="cs-CZ" sz="2800" dirty="0"/>
              <a:t>Dramatizace události</a:t>
            </a:r>
          </a:p>
          <a:p>
            <a:r>
              <a:rPr lang="cs-CZ" sz="2800" dirty="0"/>
              <a:t>Dotazy</a:t>
            </a:r>
          </a:p>
          <a:p>
            <a:r>
              <a:rPr lang="cs-CZ" sz="2800" dirty="0"/>
              <a:t>Hledání příkladů</a:t>
            </a:r>
          </a:p>
          <a:p>
            <a:r>
              <a:rPr lang="cs-CZ" sz="2800" dirty="0"/>
              <a:t>Naslouchání</a:t>
            </a:r>
          </a:p>
          <a:p>
            <a:r>
              <a:rPr lang="cs-CZ" sz="2800" dirty="0"/>
              <a:t>	Parafráze</a:t>
            </a:r>
          </a:p>
          <a:p>
            <a:r>
              <a:rPr lang="cs-CZ" sz="2800" dirty="0"/>
              <a:t>	Reflexe emocí</a:t>
            </a:r>
          </a:p>
          <a:p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82" y="1690688"/>
            <a:ext cx="19966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3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VÝUKOVÉ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</a:rPr>
              <a:t>Práce s textem </a:t>
            </a:r>
            <a:r>
              <a:rPr lang="cs-CZ" dirty="0"/>
              <a:t>(kniha, připravené dokumenty…)</a:t>
            </a:r>
          </a:p>
          <a:p>
            <a:pPr marL="0" indent="0">
              <a:buNone/>
            </a:pPr>
            <a:endParaRPr lang="cs-CZ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</a:rPr>
              <a:t>Názorné demonstrace </a:t>
            </a:r>
            <a:r>
              <a:rPr lang="cs-CZ" dirty="0"/>
              <a:t>(pozorování a prožitek)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</a:rPr>
              <a:t>Hraní rolí, soutěže, hry </a:t>
            </a:r>
            <a:r>
              <a:rPr lang="cs-CZ" dirty="0"/>
              <a:t>(</a:t>
            </a:r>
            <a:r>
              <a:rPr lang="cs-CZ" dirty="0" err="1"/>
              <a:t>energetizace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</a:rPr>
              <a:t>Případové studie </a:t>
            </a:r>
            <a:r>
              <a:rPr lang="cs-CZ" dirty="0"/>
              <a:t>(problémové úlohy, řešení a rozhodování)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</a:rPr>
              <a:t>Burza nápadů </a:t>
            </a:r>
            <a:r>
              <a:rPr lang="cs-CZ" dirty="0"/>
              <a:t>(podněty k řešení problému)</a:t>
            </a:r>
          </a:p>
        </p:txBody>
      </p:sp>
    </p:spTree>
    <p:extLst>
      <p:ext uri="{BB962C8B-B14F-4D97-AF65-F5344CB8AC3E}">
        <p14:creationId xmlns:p14="http://schemas.microsoft.com/office/powerpoint/2010/main" val="270118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461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OSOBNOST ADVOKÁTA A JEHO TYPOLOGIE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9736"/>
            <a:ext cx="10515600" cy="4777227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dirty="0"/>
              <a:t>Typologie osob je třídění dle podobných jevů.</a:t>
            </a:r>
          </a:p>
          <a:p>
            <a:pPr marL="0" indent="0" algn="ctr">
              <a:buNone/>
            </a:pPr>
            <a:r>
              <a:rPr lang="cs-CZ" sz="2000" dirty="0"/>
              <a:t>Výhodou je rychlé poznání a zatřídění do dané kategorie.</a:t>
            </a:r>
          </a:p>
          <a:p>
            <a:pPr marL="0" indent="0" algn="ctr">
              <a:buNone/>
            </a:pPr>
            <a:r>
              <a:rPr lang="cs-CZ" sz="2000" dirty="0"/>
              <a:t>Nevýhodou je míra zjednodušení bez zřetele k jedinečnosti osob.</a:t>
            </a:r>
          </a:p>
          <a:p>
            <a:pPr marL="0" indent="0" algn="ctr">
              <a:buNone/>
            </a:pPr>
            <a:endParaRPr lang="cs-CZ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FF"/>
                </a:solidFill>
              </a:rPr>
              <a:t>MBTI – GPOP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4782" y="3538604"/>
            <a:ext cx="4377763" cy="265512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70C0"/>
                </a:solidFill>
              </a:rPr>
              <a:t>		</a:t>
            </a:r>
            <a:r>
              <a:rPr lang="en-GB" dirty="0">
                <a:solidFill>
                  <a:srgbClr val="0070C0"/>
                </a:solidFill>
              </a:rPr>
              <a:t>I - </a:t>
            </a:r>
            <a:r>
              <a:rPr lang="en-GB" dirty="0" err="1">
                <a:solidFill>
                  <a:srgbClr val="0070C0"/>
                </a:solidFill>
              </a:rPr>
              <a:t>introverze</a:t>
            </a:r>
            <a:endParaRPr lang="en-GB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	</a:t>
            </a: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en-GB" sz="2400" dirty="0" err="1">
                <a:solidFill>
                  <a:srgbClr val="FFFF00"/>
                </a:solidFill>
              </a:rPr>
              <a:t>čerpání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err="1">
                <a:solidFill>
                  <a:srgbClr val="FFFF00"/>
                </a:solidFill>
              </a:rPr>
              <a:t>energie</a:t>
            </a:r>
            <a:endParaRPr lang="en-GB" sz="2400" dirty="0">
              <a:solidFill>
                <a:srgbClr val="FFFF00"/>
              </a:solidFill>
            </a:endParaRPr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70C0"/>
                </a:solidFill>
              </a:rPr>
              <a:t>		</a:t>
            </a:r>
            <a:r>
              <a:rPr lang="en-GB" dirty="0">
                <a:solidFill>
                  <a:srgbClr val="0070C0"/>
                </a:solidFill>
              </a:rPr>
              <a:t>N - </a:t>
            </a:r>
            <a:r>
              <a:rPr lang="en-GB" dirty="0" err="1">
                <a:solidFill>
                  <a:srgbClr val="0070C0"/>
                </a:solidFill>
              </a:rPr>
              <a:t>intuice</a:t>
            </a:r>
            <a:endParaRPr lang="en-GB" dirty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	</a:t>
            </a:r>
            <a:r>
              <a:rPr lang="cs-CZ" dirty="0"/>
              <a:t>	</a:t>
            </a:r>
            <a:r>
              <a:rPr lang="en-GB" dirty="0" err="1">
                <a:solidFill>
                  <a:srgbClr val="FFFF00"/>
                </a:solidFill>
              </a:rPr>
              <a:t>čerpání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informací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70C0"/>
                </a:solidFill>
              </a:rPr>
              <a:t>		</a:t>
            </a:r>
            <a:r>
              <a:rPr lang="en-GB" dirty="0">
                <a:solidFill>
                  <a:srgbClr val="0070C0"/>
                </a:solidFill>
              </a:rPr>
              <a:t>F - </a:t>
            </a:r>
            <a:r>
              <a:rPr lang="en-GB" dirty="0" err="1">
                <a:solidFill>
                  <a:srgbClr val="0070C0"/>
                </a:solidFill>
              </a:rPr>
              <a:t>pocitově</a:t>
            </a: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/>
              <a:t>	</a:t>
            </a:r>
          </a:p>
          <a:p>
            <a:pPr>
              <a:spcBef>
                <a:spcPts val="60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srgbClr val="FFFF00"/>
                </a:solidFill>
              </a:rPr>
              <a:t>		</a:t>
            </a:r>
            <a:r>
              <a:rPr lang="cs-CZ" sz="2400" dirty="0">
                <a:solidFill>
                  <a:srgbClr val="FFFF00"/>
                </a:solidFill>
              </a:rPr>
              <a:t>	</a:t>
            </a:r>
            <a:r>
              <a:rPr lang="en-GB" sz="2400" dirty="0" err="1">
                <a:solidFill>
                  <a:srgbClr val="FFFF00"/>
                </a:solidFill>
              </a:rPr>
              <a:t>zpracování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err="1">
                <a:solidFill>
                  <a:srgbClr val="FFFF00"/>
                </a:solidFill>
              </a:rPr>
              <a:t>informací</a:t>
            </a:r>
            <a:endParaRPr lang="en-GB" sz="2400" dirty="0">
              <a:solidFill>
                <a:srgbClr val="FFFF00"/>
              </a:solidFill>
            </a:endParaRPr>
          </a:p>
          <a:p>
            <a:pPr marL="0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FF0000"/>
                </a:solidFill>
              </a:rPr>
              <a:t>		</a:t>
            </a:r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/>
              <a:t> – </a:t>
            </a:r>
            <a:r>
              <a:rPr lang="en-GB" dirty="0" err="1">
                <a:solidFill>
                  <a:srgbClr val="FF0000"/>
                </a:solidFill>
              </a:rPr>
              <a:t>vnímavě</a:t>
            </a:r>
            <a:r>
              <a:rPr lang="cs-CZ" dirty="0">
                <a:solidFill>
                  <a:srgbClr val="FF0000"/>
                </a:solidFill>
              </a:rPr>
              <a:t> k možnostem</a:t>
            </a:r>
            <a:endParaRPr lang="en-GB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srgbClr val="FFFF00"/>
                </a:solidFill>
              </a:rPr>
              <a:t>		</a:t>
            </a:r>
            <a:r>
              <a:rPr lang="cs-CZ" sz="2400" dirty="0">
                <a:solidFill>
                  <a:srgbClr val="FFFF00"/>
                </a:solidFill>
              </a:rPr>
              <a:t>	</a:t>
            </a:r>
            <a:r>
              <a:rPr lang="en-GB" sz="2400" dirty="0" err="1">
                <a:solidFill>
                  <a:srgbClr val="FFFF00"/>
                </a:solidFill>
              </a:rPr>
              <a:t>akce</a:t>
            </a:r>
            <a:r>
              <a:rPr lang="en-GB" sz="2400" dirty="0">
                <a:solidFill>
                  <a:srgbClr val="FFFF00"/>
                </a:solidFill>
              </a:rPr>
              <a:t>, </a:t>
            </a:r>
            <a:r>
              <a:rPr lang="en-GB" sz="2400" dirty="0" err="1">
                <a:solidFill>
                  <a:srgbClr val="FFFF00"/>
                </a:solidFill>
              </a:rPr>
              <a:t>výkony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07512" y="3538604"/>
            <a:ext cx="4495124" cy="2638359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>
                <a:solidFill>
                  <a:srgbClr val="0070C0"/>
                </a:solidFill>
              </a:rPr>
              <a:t>		</a:t>
            </a:r>
            <a:r>
              <a:rPr lang="en-GB" sz="2000" dirty="0">
                <a:solidFill>
                  <a:srgbClr val="0070C0"/>
                </a:solidFill>
              </a:rPr>
              <a:t>E - </a:t>
            </a:r>
            <a:r>
              <a:rPr lang="en-GB" sz="2000" dirty="0" err="1">
                <a:solidFill>
                  <a:srgbClr val="0070C0"/>
                </a:solidFill>
              </a:rPr>
              <a:t>extroverze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>
                <a:solidFill>
                  <a:srgbClr val="FFFF00"/>
                </a:solidFill>
              </a:rPr>
              <a:t>		</a:t>
            </a:r>
            <a:r>
              <a:rPr lang="cs-CZ" sz="1800" dirty="0">
                <a:solidFill>
                  <a:srgbClr val="FFFF00"/>
                </a:solidFill>
              </a:rPr>
              <a:t>	</a:t>
            </a:r>
            <a:r>
              <a:rPr lang="en-GB" sz="1800" dirty="0" err="1">
                <a:solidFill>
                  <a:srgbClr val="FFFF00"/>
                </a:solidFill>
              </a:rPr>
              <a:t>čerpání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energie</a:t>
            </a:r>
            <a:endParaRPr lang="en-GB" sz="18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>
                <a:solidFill>
                  <a:srgbClr val="0070C0"/>
                </a:solidFill>
              </a:rPr>
              <a:t>		</a:t>
            </a:r>
            <a:r>
              <a:rPr lang="en-GB" sz="2000" dirty="0">
                <a:solidFill>
                  <a:srgbClr val="0070C0"/>
                </a:solidFill>
              </a:rPr>
              <a:t>S – </a:t>
            </a:r>
            <a:r>
              <a:rPr lang="cs-CZ" sz="2000" dirty="0">
                <a:solidFill>
                  <a:srgbClr val="0070C0"/>
                </a:solidFill>
              </a:rPr>
              <a:t>smysly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solidFill>
                  <a:srgbClr val="FFFF00"/>
                </a:solidFill>
              </a:rPr>
              <a:t>		</a:t>
            </a:r>
            <a:r>
              <a:rPr lang="cs-CZ" sz="2000" dirty="0">
                <a:solidFill>
                  <a:srgbClr val="FFFF00"/>
                </a:solidFill>
              </a:rPr>
              <a:t>	</a:t>
            </a:r>
            <a:r>
              <a:rPr lang="en-GB" sz="2000" dirty="0" err="1">
                <a:solidFill>
                  <a:srgbClr val="FFFF00"/>
                </a:solidFill>
              </a:rPr>
              <a:t>čerpání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dirty="0" err="1">
                <a:solidFill>
                  <a:srgbClr val="FFFF00"/>
                </a:solidFill>
              </a:rPr>
              <a:t>informací</a:t>
            </a:r>
            <a:endParaRPr lang="en-GB" sz="20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>
                <a:solidFill>
                  <a:srgbClr val="0070C0"/>
                </a:solidFill>
              </a:rPr>
              <a:t>		</a:t>
            </a:r>
            <a:r>
              <a:rPr lang="en-GB" sz="2000" dirty="0">
                <a:solidFill>
                  <a:srgbClr val="0070C0"/>
                </a:solidFill>
              </a:rPr>
              <a:t>T - </a:t>
            </a:r>
            <a:r>
              <a:rPr lang="en-GB" sz="2000" dirty="0" err="1">
                <a:solidFill>
                  <a:srgbClr val="0070C0"/>
                </a:solidFill>
              </a:rPr>
              <a:t>myšlenkově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>
                <a:solidFill>
                  <a:srgbClr val="FFFF00"/>
                </a:solidFill>
              </a:rPr>
              <a:t>		</a:t>
            </a:r>
            <a:r>
              <a:rPr lang="cs-CZ" sz="1800" dirty="0">
                <a:solidFill>
                  <a:srgbClr val="FFFF00"/>
                </a:solidFill>
              </a:rPr>
              <a:t>	</a:t>
            </a:r>
            <a:r>
              <a:rPr lang="en-GB" sz="1800" dirty="0" err="1">
                <a:solidFill>
                  <a:srgbClr val="FFFF00"/>
                </a:solidFill>
              </a:rPr>
              <a:t>zpracování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 err="1">
                <a:solidFill>
                  <a:srgbClr val="FFFF00"/>
                </a:solidFill>
              </a:rPr>
              <a:t>informací</a:t>
            </a:r>
            <a:endParaRPr lang="en-GB" sz="18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>
                <a:solidFill>
                  <a:srgbClr val="FF0000"/>
                </a:solidFill>
              </a:rPr>
              <a:t>		</a:t>
            </a:r>
            <a:r>
              <a:rPr lang="en-GB" sz="2400" dirty="0">
                <a:solidFill>
                  <a:srgbClr val="FF0000"/>
                </a:solidFill>
              </a:rPr>
              <a:t>J</a:t>
            </a:r>
            <a:r>
              <a:rPr lang="en-GB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uspořádaně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Tahoma" pitchFamily="32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>
                <a:solidFill>
                  <a:srgbClr val="FFFF00"/>
                </a:solidFill>
              </a:rPr>
              <a:t>		</a:t>
            </a:r>
            <a:r>
              <a:rPr lang="cs-CZ" sz="1800" dirty="0">
                <a:solidFill>
                  <a:srgbClr val="FFFF00"/>
                </a:solidFill>
              </a:rPr>
              <a:t>	</a:t>
            </a:r>
            <a:r>
              <a:rPr lang="en-GB" sz="1800" dirty="0" err="1">
                <a:solidFill>
                  <a:srgbClr val="FFFF00"/>
                </a:solidFill>
              </a:rPr>
              <a:t>akce</a:t>
            </a:r>
            <a:r>
              <a:rPr lang="en-GB" sz="1800" dirty="0">
                <a:solidFill>
                  <a:srgbClr val="FFFF00"/>
                </a:solidFill>
              </a:rPr>
              <a:t>, </a:t>
            </a:r>
            <a:r>
              <a:rPr lang="en-GB" sz="1800" dirty="0" err="1">
                <a:solidFill>
                  <a:srgbClr val="FFFF00"/>
                </a:solidFill>
              </a:rPr>
              <a:t>výkony</a:t>
            </a:r>
            <a:endParaRPr lang="en-GB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8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P</a:t>
            </a:r>
            <a:r>
              <a:rPr lang="cs-CZ" b="1" dirty="0"/>
              <a:t>ERCEIVING    </a:t>
            </a:r>
            <a:r>
              <a:rPr lang="cs-CZ" b="1" dirty="0" err="1"/>
              <a:t>vs</a:t>
            </a:r>
            <a:r>
              <a:rPr lang="cs-CZ" b="1" dirty="0"/>
              <a:t>    </a:t>
            </a:r>
            <a:r>
              <a:rPr lang="cs-CZ" b="1" dirty="0">
                <a:solidFill>
                  <a:srgbClr val="C00000"/>
                </a:solidFill>
              </a:rPr>
              <a:t>J</a:t>
            </a:r>
            <a:r>
              <a:rPr lang="cs-CZ" b="1" dirty="0"/>
              <a:t>UDGING</a:t>
            </a:r>
          </a:p>
        </p:txBody>
      </p:sp>
      <p:pic>
        <p:nvPicPr>
          <p:cNvPr id="4" name="Picture 4" descr="Psací stůl tim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5447" y="1690685"/>
            <a:ext cx="5267307" cy="4181279"/>
          </a:xfrm>
          <a:prstGeom prst="rect">
            <a:avLst/>
          </a:prstGeom>
          <a:ln w="19050">
            <a:solidFill>
              <a:srgbClr val="C00000">
                <a:alpha val="99000"/>
              </a:srgbClr>
            </a:solidFill>
          </a:ln>
        </p:spPr>
      </p:pic>
      <p:pic>
        <p:nvPicPr>
          <p:cNvPr id="5" name="Picture 2" descr="Přeplněný stůl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6"/>
            <a:ext cx="5070384" cy="4181279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6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OSOBY</a:t>
            </a:r>
            <a:r>
              <a:rPr lang="en-GB" b="1" dirty="0"/>
              <a:t> S PŘEVAHOU </a:t>
            </a:r>
            <a:r>
              <a:rPr lang="cs-CZ" b="1" dirty="0"/>
              <a:t>USPOŘÁDÁNÍ</a:t>
            </a:r>
            <a:r>
              <a:rPr lang="en-GB" b="1" dirty="0"/>
              <a:t> (J)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663332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00FF"/>
                </a:solidFill>
              </a:rPr>
              <a:t>„</a:t>
            </a:r>
            <a:r>
              <a:rPr lang="en-GB" dirty="0" err="1">
                <a:solidFill>
                  <a:srgbClr val="0000FF"/>
                </a:solidFill>
              </a:rPr>
              <a:t>napřed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povinnost</a:t>
            </a:r>
            <a:r>
              <a:rPr lang="en-GB" dirty="0">
                <a:solidFill>
                  <a:srgbClr val="0000FF"/>
                </a:solidFill>
              </a:rPr>
              <a:t>, </a:t>
            </a:r>
            <a:r>
              <a:rPr lang="en-GB" dirty="0" err="1">
                <a:solidFill>
                  <a:srgbClr val="0000FF"/>
                </a:solidFill>
              </a:rPr>
              <a:t>potom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zábava</a:t>
            </a:r>
            <a:r>
              <a:rPr lang="en-GB" dirty="0">
                <a:solidFill>
                  <a:srgbClr val="0000FF"/>
                </a:solidFill>
              </a:rPr>
              <a:t>" 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00FF"/>
                </a:solidFill>
              </a:rPr>
              <a:t>rádi rozhodují o věcech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0000FF"/>
                </a:solidFill>
              </a:rPr>
              <a:t>kdyby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všichni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pořádně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dělali</a:t>
            </a:r>
            <a:r>
              <a:rPr lang="en-GB" dirty="0">
                <a:solidFill>
                  <a:srgbClr val="0000FF"/>
                </a:solidFill>
              </a:rPr>
              <a:t> to, co </a:t>
            </a:r>
            <a:r>
              <a:rPr lang="en-GB" dirty="0" err="1">
                <a:solidFill>
                  <a:srgbClr val="0000FF"/>
                </a:solidFill>
              </a:rPr>
              <a:t>mají</a:t>
            </a:r>
            <a:r>
              <a:rPr lang="en-GB" dirty="0">
                <a:solidFill>
                  <a:srgbClr val="0000FF"/>
                </a:solidFill>
              </a:rPr>
              <a:t> a </a:t>
            </a:r>
            <a:r>
              <a:rPr lang="en-GB" dirty="0" err="1">
                <a:solidFill>
                  <a:srgbClr val="0000FF"/>
                </a:solidFill>
              </a:rPr>
              <a:t>kdy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mají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cs-CZ" dirty="0">
                <a:solidFill>
                  <a:srgbClr val="0000FF"/>
                </a:solidFill>
              </a:rPr>
              <a:t>– bylo by vše snadnější</a:t>
            </a:r>
            <a:endParaRPr lang="en-GB" dirty="0">
              <a:solidFill>
                <a:srgbClr val="0000FF"/>
              </a:solidFill>
            </a:endParaRP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0000FF"/>
                </a:solidFill>
              </a:rPr>
              <a:t>vztahy raději bez překvapení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0000FF"/>
                </a:solidFill>
              </a:rPr>
              <a:t>dělají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si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seznamy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toho</a:t>
            </a:r>
            <a:r>
              <a:rPr lang="en-GB" dirty="0">
                <a:solidFill>
                  <a:srgbClr val="0000FF"/>
                </a:solidFill>
              </a:rPr>
              <a:t>, co je </a:t>
            </a:r>
            <a:r>
              <a:rPr lang="en-GB" dirty="0" err="1">
                <a:solidFill>
                  <a:srgbClr val="0000FF"/>
                </a:solidFill>
              </a:rPr>
              <a:t>třeba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cs-CZ" dirty="0">
                <a:solidFill>
                  <a:srgbClr val="0000FF"/>
                </a:solidFill>
              </a:rPr>
              <a:t>udělat</a:t>
            </a:r>
            <a:r>
              <a:rPr lang="en-GB" dirty="0">
                <a:solidFill>
                  <a:srgbClr val="0000FF"/>
                </a:solidFill>
              </a:rPr>
              <a:t> a </a:t>
            </a:r>
            <a:r>
              <a:rPr lang="en-GB" dirty="0" err="1">
                <a:solidFill>
                  <a:srgbClr val="0000FF"/>
                </a:solidFill>
              </a:rPr>
              <a:t>zařídit</a:t>
            </a:r>
            <a:r>
              <a:rPr lang="cs-CZ" dirty="0">
                <a:solidFill>
                  <a:srgbClr val="0000FF"/>
                </a:solidFill>
              </a:rPr>
              <a:t> - plánují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0000FF"/>
                </a:solidFill>
              </a:rPr>
              <a:t>mají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rádi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pořádek</a:t>
            </a:r>
            <a:r>
              <a:rPr lang="en-GB" dirty="0">
                <a:solidFill>
                  <a:srgbClr val="0000FF"/>
                </a:solidFill>
              </a:rPr>
              <a:t> a </a:t>
            </a:r>
            <a:r>
              <a:rPr lang="en-GB" dirty="0" err="1">
                <a:solidFill>
                  <a:srgbClr val="0000FF"/>
                </a:solidFill>
              </a:rPr>
              <a:t>libují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si</a:t>
            </a:r>
            <a:r>
              <a:rPr lang="en-GB" dirty="0">
                <a:solidFill>
                  <a:srgbClr val="0000FF"/>
                </a:solidFill>
              </a:rPr>
              <a:t> v </a:t>
            </a:r>
            <a:r>
              <a:rPr lang="en-GB" dirty="0" err="1">
                <a:solidFill>
                  <a:srgbClr val="0000FF"/>
                </a:solidFill>
              </a:rPr>
              <a:t>něm</a:t>
            </a:r>
            <a:r>
              <a:rPr lang="cs-CZ" dirty="0">
                <a:solidFill>
                  <a:srgbClr val="0000FF"/>
                </a:solidFill>
              </a:rPr>
              <a:t>, čekají na druhé</a:t>
            </a:r>
            <a:r>
              <a:rPr lang="en-GB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0000FF"/>
                </a:solidFill>
              </a:rPr>
              <a:t>rádi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udělají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věci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cs-CZ" dirty="0">
                <a:solidFill>
                  <a:srgbClr val="0000FF"/>
                </a:solidFill>
              </a:rPr>
              <a:t>pořádně</a:t>
            </a:r>
            <a:r>
              <a:rPr lang="en-GB" dirty="0">
                <a:solidFill>
                  <a:srgbClr val="0000FF"/>
                </a:solidFill>
              </a:rPr>
              <a:t> a </a:t>
            </a:r>
            <a:r>
              <a:rPr lang="cs-CZ" dirty="0">
                <a:solidFill>
                  <a:srgbClr val="0000FF"/>
                </a:solidFill>
              </a:rPr>
              <a:t>dokončují záležitosti do konce</a:t>
            </a:r>
            <a:endParaRPr lang="en-GB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84" y="3736848"/>
            <a:ext cx="2185416" cy="31211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918917" y="1576056"/>
            <a:ext cx="3273083" cy="369332"/>
          </a:xfrm>
          <a:prstGeom prst="rect">
            <a:avLst/>
          </a:prstGeom>
          <a:solidFill>
            <a:srgbClr val="0070C0">
              <a:alpha val="25000"/>
            </a:srgbClr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Připravit si podrobný scénář</a:t>
            </a:r>
          </a:p>
        </p:txBody>
      </p:sp>
    </p:spTree>
    <p:extLst>
      <p:ext uri="{BB962C8B-B14F-4D97-AF65-F5344CB8AC3E}">
        <p14:creationId xmlns:p14="http://schemas.microsoft.com/office/powerpoint/2010/main" val="41658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OSOBY</a:t>
            </a:r>
            <a:r>
              <a:rPr lang="en-GB" b="1" dirty="0"/>
              <a:t> S PŘEVAHOU VNÍMÁNÍ</a:t>
            </a:r>
            <a:r>
              <a:rPr lang="cs-CZ" b="1" dirty="0"/>
              <a:t> MOŽNOSTÍ</a:t>
            </a:r>
            <a:r>
              <a:rPr lang="en-GB" b="1" dirty="0"/>
              <a:t> (P)</a:t>
            </a:r>
            <a:r>
              <a:rPr lang="en-GB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C00000"/>
                </a:solidFill>
              </a:rPr>
              <a:t>práce je zábava</a:t>
            </a:r>
            <a:endParaRPr lang="en-GB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C00000"/>
                </a:solidFill>
              </a:rPr>
              <a:t>rádi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zkoušejí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nové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věci</a:t>
            </a:r>
            <a:r>
              <a:rPr lang="cs-CZ" dirty="0">
                <a:solidFill>
                  <a:srgbClr val="C00000"/>
                </a:solidFill>
              </a:rPr>
              <a:t> – plán je minimální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C00000"/>
                </a:solidFill>
              </a:rPr>
              <a:t>uspořádanost je nebaví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C00000"/>
                </a:solidFill>
              </a:rPr>
              <a:t>obracejí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snadno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pozornost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jinam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dirty="0">
                <a:solidFill>
                  <a:srgbClr val="C00000"/>
                </a:solidFill>
              </a:rPr>
              <a:t>místo plánování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err="1">
                <a:solidFill>
                  <a:srgbClr val="C00000"/>
                </a:solidFill>
              </a:rPr>
              <a:t>raději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počkají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cs-CZ" dirty="0">
                <a:solidFill>
                  <a:srgbClr val="C00000"/>
                </a:solidFill>
              </a:rPr>
              <a:t>co se bude dít – </a:t>
            </a:r>
            <a:r>
              <a:rPr lang="cs-CZ" b="1" dirty="0">
                <a:solidFill>
                  <a:srgbClr val="C00000"/>
                </a:solidFill>
              </a:rPr>
              <a:t>vnímání možností</a:t>
            </a:r>
            <a:endParaRPr lang="en-GB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C00000"/>
                </a:solidFill>
              </a:rPr>
              <a:t>spoléhají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„</a:t>
            </a:r>
            <a:r>
              <a:rPr lang="en-GB" dirty="0" err="1">
                <a:solidFill>
                  <a:srgbClr val="C00000"/>
                </a:solidFill>
              </a:rPr>
              <a:t>závěrečn</a:t>
            </a:r>
            <a:r>
              <a:rPr lang="cs-CZ" dirty="0">
                <a:solidFill>
                  <a:srgbClr val="C00000"/>
                </a:solidFill>
              </a:rPr>
              <a:t>ý trhák</a:t>
            </a:r>
            <a:r>
              <a:rPr lang="en-GB" dirty="0">
                <a:solidFill>
                  <a:srgbClr val="C00000"/>
                </a:solidFill>
              </a:rPr>
              <a:t>" </a:t>
            </a:r>
            <a:r>
              <a:rPr lang="cs-CZ" dirty="0">
                <a:solidFill>
                  <a:srgbClr val="C00000"/>
                </a:solidFill>
              </a:rPr>
              <a:t>– stimulace termínem</a:t>
            </a:r>
            <a:endParaRPr lang="en-GB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C00000"/>
                </a:solidFill>
              </a:rPr>
              <a:t>často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mění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téma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rozhovoru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err="1">
                <a:solidFill>
                  <a:srgbClr val="C00000"/>
                </a:solidFill>
              </a:rPr>
              <a:t>přeskakují</a:t>
            </a:r>
            <a:r>
              <a:rPr lang="en-GB" dirty="0">
                <a:solidFill>
                  <a:srgbClr val="C00000"/>
                </a:solidFill>
              </a:rPr>
              <a:t> z </a:t>
            </a:r>
            <a:r>
              <a:rPr lang="en-GB" dirty="0" err="1">
                <a:solidFill>
                  <a:srgbClr val="C00000"/>
                </a:solidFill>
              </a:rPr>
              <a:t>jednoho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druhé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60000"/>
              </a:lnSpc>
              <a:spcBef>
                <a:spcPts val="600"/>
              </a:spcBef>
              <a:buFont typeface="Tahoma" pitchFamily="32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C00000"/>
                </a:solidFill>
              </a:rPr>
              <a:t>nemají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rádi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nic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příliš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definitivního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– zvědaví, jak se to vyvine</a:t>
            </a:r>
            <a:endParaRPr lang="en-GB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96" y="3736848"/>
            <a:ext cx="2051304" cy="31211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918917" y="1576056"/>
            <a:ext cx="3273083" cy="369332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Připravit si osnovu</a:t>
            </a:r>
          </a:p>
        </p:txBody>
      </p:sp>
    </p:spTree>
    <p:extLst>
      <p:ext uri="{BB962C8B-B14F-4D97-AF65-F5344CB8AC3E}">
        <p14:creationId xmlns:p14="http://schemas.microsoft.com/office/powerpoint/2010/main" val="10895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VÝVOJOVÉ FÁZE DÍTĚTE 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264515"/>
            <a:ext cx="10979727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3300"/>
                </a:solidFill>
              </a:rPr>
              <a:t>Kohlberg</a:t>
            </a:r>
            <a:endParaRPr lang="cs-CZ" b="1" dirty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cs-CZ" dirty="0"/>
              <a:t>I. </a:t>
            </a:r>
            <a:r>
              <a:rPr lang="cs-CZ" b="1" dirty="0" err="1"/>
              <a:t>Prekonvenční</a:t>
            </a:r>
            <a:r>
              <a:rPr lang="cs-CZ" b="1" dirty="0"/>
              <a:t> morálka </a:t>
            </a:r>
            <a:r>
              <a:rPr lang="cs-CZ" dirty="0"/>
              <a:t>a) Orientace na trest</a:t>
            </a:r>
          </a:p>
          <a:p>
            <a:pPr marL="0" indent="0">
              <a:buNone/>
            </a:pPr>
            <a:r>
              <a:rPr lang="cs-CZ" dirty="0"/>
              <a:t>   (děti do 9 let)		 b) Orientace na odměnu neboli instrumentálně-relativistická 				     orientace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II. </a:t>
            </a:r>
            <a:r>
              <a:rPr lang="cs-CZ" b="1" dirty="0"/>
              <a:t>Konvenční morálka </a:t>
            </a:r>
            <a:r>
              <a:rPr lang="cs-CZ" dirty="0"/>
              <a:t>	a) Orientace na "být hodným dítětem"</a:t>
            </a:r>
          </a:p>
          <a:p>
            <a:pPr marL="0" indent="0">
              <a:buNone/>
            </a:pPr>
            <a:r>
              <a:rPr lang="cs-CZ" dirty="0"/>
              <a:t>			b) Orientace na autoritu, zákon a řád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III. </a:t>
            </a:r>
            <a:r>
              <a:rPr lang="cs-CZ" b="1" dirty="0" err="1"/>
              <a:t>Postkonvenční</a:t>
            </a:r>
            <a:r>
              <a:rPr lang="cs-CZ" b="1" dirty="0"/>
              <a:t> morálka</a:t>
            </a:r>
          </a:p>
          <a:p>
            <a:pPr marL="0" indent="0">
              <a:buNone/>
            </a:pPr>
            <a:r>
              <a:rPr lang="cs-CZ" dirty="0"/>
              <a:t>     (po 20. roce)		a) Orientace na společenskou smlouvu neboli sociálně-smluvní 			   	     právně-formalistická orientace</a:t>
            </a:r>
          </a:p>
          <a:p>
            <a:pPr marL="0" indent="0">
              <a:buNone/>
            </a:pPr>
            <a:r>
              <a:rPr lang="cs-CZ" dirty="0"/>
              <a:t>			b) Orientace na univerzální etické principy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FF3300"/>
                </a:solidFill>
              </a:rPr>
              <a:t>Piaget</a:t>
            </a:r>
            <a:endParaRPr lang="cs-CZ" b="1" dirty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cs-CZ" dirty="0"/>
              <a:t>Předoperační myšlení (2-7 let), Konkrétní operace (7-11), Formální operace (od 11 let - )</a:t>
            </a:r>
          </a:p>
        </p:txBody>
      </p:sp>
    </p:spTree>
    <p:extLst>
      <p:ext uri="{BB962C8B-B14F-4D97-AF65-F5344CB8AC3E}">
        <p14:creationId xmlns:p14="http://schemas.microsoft.com/office/powerpoint/2010/main" val="111396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FUNGOVAT PŘED ŠKOLNÍMI DĚTMI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„Odborník je člověk, který přijel z jiného města.“  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					</a:t>
            </a:r>
            <a:r>
              <a:rPr lang="cs-CZ" sz="1800" dirty="0"/>
              <a:t>      	(Murphyho zákony - </a:t>
            </a:r>
            <a:r>
              <a:rPr lang="cs-CZ" sz="1800" dirty="0" err="1"/>
              <a:t>Marsova</a:t>
            </a:r>
            <a:r>
              <a:rPr lang="cs-CZ" sz="1800" dirty="0"/>
              <a:t> definice)</a:t>
            </a:r>
            <a:endParaRPr lang="cs-CZ" dirty="0"/>
          </a:p>
          <a:p>
            <a:r>
              <a:rPr lang="cs-CZ" dirty="0"/>
              <a:t>Děti poznají nejistotu</a:t>
            </a:r>
          </a:p>
          <a:p>
            <a:r>
              <a:rPr lang="cs-CZ" dirty="0"/>
              <a:t>Odpovězte si, kdo má mít proces pod kontrolou</a:t>
            </a:r>
          </a:p>
          <a:p>
            <a:r>
              <a:rPr lang="cs-CZ" dirty="0"/>
              <a:t>Buďte sami sebou</a:t>
            </a:r>
          </a:p>
          <a:p>
            <a:r>
              <a:rPr lang="cs-CZ" dirty="0"/>
              <a:t>Vše aktivní je dobře!</a:t>
            </a:r>
          </a:p>
          <a:p>
            <a:r>
              <a:rPr lang="cs-CZ" dirty="0"/>
              <a:t>Základem je partnerský vztah</a:t>
            </a:r>
          </a:p>
          <a:p>
            <a:r>
              <a:rPr lang="cs-CZ" dirty="0"/>
              <a:t>Nepodceňovat – posluchači vědí víc, než říkají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ZŠ – tykání</a:t>
            </a:r>
          </a:p>
          <a:p>
            <a:pPr marL="0" indent="0">
              <a:buNone/>
            </a:pPr>
            <a:r>
              <a:rPr lang="cs-CZ" dirty="0"/>
              <a:t>SŠ - vykání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22" y="3868614"/>
            <a:ext cx="4484078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A PREZENTAČNÍ DOVEDNOSTI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90894" y="1326221"/>
            <a:ext cx="2785533" cy="48533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C00000"/>
                </a:solidFill>
              </a:rPr>
              <a:t>čas</a:t>
            </a:r>
            <a:endParaRPr lang="en-GB" altLang="cs-CZ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C00000"/>
                </a:solidFill>
              </a:rPr>
              <a:t>struktura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  <a:r>
              <a:rPr lang="en-GB" altLang="cs-CZ" dirty="0" err="1">
                <a:solidFill>
                  <a:srgbClr val="C00000"/>
                </a:solidFill>
              </a:rPr>
              <a:t>projevu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C00000"/>
                </a:solidFill>
              </a:rPr>
              <a:t>typ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  <a:r>
              <a:rPr lang="en-GB" altLang="cs-CZ" dirty="0" err="1">
                <a:solidFill>
                  <a:srgbClr val="C00000"/>
                </a:solidFill>
              </a:rPr>
              <a:t>posluchačů</a:t>
            </a:r>
            <a:endParaRPr lang="en-GB" altLang="cs-CZ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C00000"/>
                </a:solidFill>
              </a:rPr>
              <a:t>vhodný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  <a:r>
              <a:rPr lang="en-GB" altLang="cs-CZ" dirty="0" err="1">
                <a:solidFill>
                  <a:srgbClr val="C00000"/>
                </a:solidFill>
              </a:rPr>
              <a:t>jazyk</a:t>
            </a:r>
            <a:endParaRPr lang="en-GB" altLang="cs-CZ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C00000"/>
                </a:solidFill>
              </a:rPr>
              <a:t>místo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  <a:r>
              <a:rPr lang="en-GB" altLang="cs-CZ" dirty="0" err="1">
                <a:solidFill>
                  <a:srgbClr val="C00000"/>
                </a:solidFill>
              </a:rPr>
              <a:t>prezentace</a:t>
            </a:r>
            <a:endParaRPr lang="en-GB" altLang="cs-CZ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dirty="0">
                <a:solidFill>
                  <a:srgbClr val="C00000"/>
                </a:solidFill>
              </a:rPr>
              <a:t>aktivizace výuky</a:t>
            </a: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dirty="0" err="1">
                <a:solidFill>
                  <a:srgbClr val="C00000"/>
                </a:solidFill>
              </a:rPr>
              <a:t>v</a:t>
            </a:r>
            <a:r>
              <a:rPr lang="en-GB" altLang="cs-CZ" dirty="0" err="1">
                <a:solidFill>
                  <a:srgbClr val="C00000"/>
                </a:solidFill>
              </a:rPr>
              <a:t>izualizace</a:t>
            </a:r>
            <a:r>
              <a:rPr lang="cs-CZ" altLang="cs-CZ" dirty="0">
                <a:solidFill>
                  <a:srgbClr val="C00000"/>
                </a:solidFill>
              </a:rPr>
              <a:t>, názornost</a:t>
            </a:r>
            <a:endParaRPr lang="en-GB" altLang="cs-CZ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>
                <a:solidFill>
                  <a:srgbClr val="C00000"/>
                </a:solidFill>
              </a:rPr>
              <a:t>image – </a:t>
            </a:r>
            <a:r>
              <a:rPr lang="en-GB" altLang="cs-CZ" dirty="0" err="1">
                <a:solidFill>
                  <a:srgbClr val="C00000"/>
                </a:solidFill>
              </a:rPr>
              <a:t>řeč</a:t>
            </a:r>
            <a:r>
              <a:rPr lang="en-GB" altLang="cs-CZ" dirty="0">
                <a:solidFill>
                  <a:srgbClr val="C00000"/>
                </a:solidFill>
              </a:rPr>
              <a:t> </a:t>
            </a:r>
            <a:r>
              <a:rPr lang="en-GB" altLang="cs-CZ" dirty="0" err="1">
                <a:solidFill>
                  <a:srgbClr val="C00000"/>
                </a:solidFill>
              </a:rPr>
              <a:t>těla</a:t>
            </a:r>
            <a:endParaRPr lang="en-GB" alt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83" y="1326221"/>
            <a:ext cx="6235505" cy="4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JAK ZAUJMOUT?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02" y="1399739"/>
            <a:ext cx="8405996" cy="5232792"/>
          </a:xfrm>
        </p:spPr>
      </p:pic>
    </p:spTree>
    <p:extLst>
      <p:ext uri="{BB962C8B-B14F-4D97-AF65-F5344CB8AC3E}">
        <p14:creationId xmlns:p14="http://schemas.microsoft.com/office/powerpoint/2010/main" val="3608862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OTEVŘENÍ KONTAKTU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255498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3300"/>
                </a:solidFill>
              </a:rPr>
              <a:t>představení se</a:t>
            </a:r>
          </a:p>
          <a:p>
            <a:r>
              <a:rPr lang="cs-CZ" dirty="0">
                <a:solidFill>
                  <a:srgbClr val="FF3300"/>
                </a:solidFill>
              </a:rPr>
              <a:t>zeptejte se na informaci</a:t>
            </a:r>
          </a:p>
          <a:p>
            <a:r>
              <a:rPr lang="cs-CZ" dirty="0">
                <a:solidFill>
                  <a:srgbClr val="FF3300"/>
                </a:solidFill>
              </a:rPr>
              <a:t>obrázek</a:t>
            </a:r>
          </a:p>
          <a:p>
            <a:r>
              <a:rPr lang="cs-CZ" dirty="0">
                <a:solidFill>
                  <a:srgbClr val="FF3300"/>
                </a:solidFill>
              </a:rPr>
              <a:t>řečnická otázka</a:t>
            </a:r>
          </a:p>
          <a:p>
            <a:r>
              <a:rPr lang="cs-CZ" dirty="0">
                <a:solidFill>
                  <a:srgbClr val="FF3300"/>
                </a:solidFill>
              </a:rPr>
              <a:t>veselá poznámka </a:t>
            </a:r>
          </a:p>
          <a:p>
            <a:r>
              <a:rPr lang="cs-CZ" dirty="0">
                <a:solidFill>
                  <a:srgbClr val="FF3300"/>
                </a:solidFill>
              </a:rPr>
              <a:t>aktuální informace</a:t>
            </a:r>
          </a:p>
          <a:p>
            <a:r>
              <a:rPr lang="cs-CZ" dirty="0">
                <a:solidFill>
                  <a:srgbClr val="FF3300"/>
                </a:solidFill>
              </a:rPr>
              <a:t>příběh</a:t>
            </a:r>
          </a:p>
          <a:p>
            <a:r>
              <a:rPr lang="cs-CZ" dirty="0">
                <a:solidFill>
                  <a:srgbClr val="FF3300"/>
                </a:solidFill>
              </a:rPr>
              <a:t>hádanka</a:t>
            </a:r>
          </a:p>
          <a:p>
            <a:r>
              <a:rPr lang="cs-CZ" dirty="0">
                <a:solidFill>
                  <a:srgbClr val="FF3300"/>
                </a:solidFill>
              </a:rPr>
              <a:t>problém k řešení</a:t>
            </a:r>
          </a:p>
          <a:p>
            <a:r>
              <a:rPr lang="cs-CZ" dirty="0">
                <a:solidFill>
                  <a:srgbClr val="FF3300"/>
                </a:solidFill>
              </a:rPr>
              <a:t>podobnosti a </a:t>
            </a:r>
            <a:r>
              <a:rPr lang="cs-CZ" dirty="0">
                <a:solidFill>
                  <a:srgbClr val="FF0000"/>
                </a:solidFill>
              </a:rPr>
              <a:t>rozdíly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74" y="1690688"/>
            <a:ext cx="6969971" cy="46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ROZLOUČENÍ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8345" y="1378634"/>
            <a:ext cx="5788855" cy="4670474"/>
          </a:xfrm>
        </p:spPr>
        <p:txBody>
          <a:bodyPr>
            <a:normAutofit fontScale="92500"/>
          </a:bodyPr>
          <a:lstStyle/>
          <a:p>
            <a:pPr>
              <a:lnSpc>
                <a:spcPct val="87000"/>
              </a:lnSpc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altLang="cs-CZ" dirty="0"/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0000FF"/>
                </a:solidFill>
              </a:rPr>
              <a:t>poděkování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za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pozornost</a:t>
            </a:r>
            <a:endParaRPr lang="en-GB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0000FF"/>
                </a:solidFill>
              </a:rPr>
              <a:t>pochvala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posluchačům</a:t>
            </a:r>
            <a:endParaRPr lang="en-GB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0000FF"/>
                </a:solidFill>
              </a:rPr>
              <a:t>výzva</a:t>
            </a:r>
            <a:r>
              <a:rPr lang="en-GB" altLang="cs-CZ" dirty="0">
                <a:solidFill>
                  <a:srgbClr val="0000FF"/>
                </a:solidFill>
              </a:rPr>
              <a:t> k </a:t>
            </a:r>
            <a:r>
              <a:rPr lang="en-GB" altLang="cs-CZ" dirty="0" err="1">
                <a:solidFill>
                  <a:srgbClr val="0000FF"/>
                </a:solidFill>
              </a:rPr>
              <a:t>dotazům</a:t>
            </a:r>
            <a:endParaRPr lang="en-GB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dirty="0">
                <a:solidFill>
                  <a:srgbClr val="0000FF"/>
                </a:solidFill>
              </a:rPr>
              <a:t>rizika neplnění vyslovených doporučení</a:t>
            </a: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>
                <a:solidFill>
                  <a:srgbClr val="0000FF"/>
                </a:solidFill>
              </a:rPr>
              <a:t>pro </a:t>
            </a:r>
            <a:r>
              <a:rPr lang="en-GB" altLang="cs-CZ" dirty="0" err="1">
                <a:solidFill>
                  <a:srgbClr val="0000FF"/>
                </a:solidFill>
              </a:rPr>
              <a:t>zájemce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ev</a:t>
            </a:r>
            <a:r>
              <a:rPr lang="en-GB" altLang="cs-CZ" dirty="0">
                <a:solidFill>
                  <a:srgbClr val="0000FF"/>
                </a:solidFill>
              </a:rPr>
              <a:t>. </a:t>
            </a:r>
            <a:r>
              <a:rPr lang="en-GB" altLang="cs-CZ" dirty="0" err="1">
                <a:solidFill>
                  <a:srgbClr val="0000FF"/>
                </a:solidFill>
              </a:rPr>
              <a:t>možné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zdroje poučení</a:t>
            </a:r>
            <a:endParaRPr lang="en-GB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0000FF"/>
                </a:solidFill>
              </a:rPr>
              <a:t>vyslovení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naděje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na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další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setkání</a:t>
            </a:r>
            <a:endParaRPr lang="en-GB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0000FF"/>
                </a:solidFill>
              </a:rPr>
              <a:t>přání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úspěchů</a:t>
            </a:r>
            <a:r>
              <a:rPr lang="en-GB" altLang="cs-CZ" dirty="0">
                <a:solidFill>
                  <a:srgbClr val="0000FF"/>
                </a:solidFill>
              </a:rPr>
              <a:t> </a:t>
            </a:r>
            <a:r>
              <a:rPr lang="en-GB" altLang="cs-CZ" dirty="0" err="1">
                <a:solidFill>
                  <a:srgbClr val="0000FF"/>
                </a:solidFill>
              </a:rPr>
              <a:t>posluchačům</a:t>
            </a:r>
            <a:endParaRPr lang="cs-CZ" altLang="cs-CZ" dirty="0">
              <a:solidFill>
                <a:srgbClr val="0000FF"/>
              </a:solidFill>
            </a:endParaRPr>
          </a:p>
          <a:p>
            <a:pPr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dirty="0">
                <a:solidFill>
                  <a:srgbClr val="0000FF"/>
                </a:solidFill>
              </a:rPr>
              <a:t>teze - shrnutí  - podtržení řečeného</a:t>
            </a:r>
            <a:endParaRPr lang="en-GB" altLang="cs-CZ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" y="1786597"/>
            <a:ext cx="5272455" cy="41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ČÍM ZVÝŠIT POZORNOST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82156"/>
              </p:ext>
            </p:extLst>
          </p:nvPr>
        </p:nvGraphicFramePr>
        <p:xfrm>
          <a:off x="592016" y="1491175"/>
          <a:ext cx="5773615" cy="4622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96" y="1554480"/>
            <a:ext cx="3796958" cy="446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0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137"/>
          </a:xfrm>
        </p:spPr>
        <p:txBody>
          <a:bodyPr/>
          <a:lstStyle/>
          <a:p>
            <a:pPr algn="ctr"/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ČÍM ZVÝŠIT POZORNOST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521720"/>
              </p:ext>
            </p:extLst>
          </p:nvPr>
        </p:nvGraphicFramePr>
        <p:xfrm>
          <a:off x="838201" y="1544272"/>
          <a:ext cx="571734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455876" y="1544272"/>
            <a:ext cx="4360985" cy="1477328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Přijdou dva lidé k řece, na břehu je loďka. Tou loďkou může jet jen jeden, přeplaví se a jdou dál.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Jak to udělali?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55876" y="3509888"/>
            <a:ext cx="4206240" cy="2308324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Veronika Jánská je studentkou 2. ročníku gymnázia. Prospívá s výbornými studijními výsledky, reprezentovala gymnázium například v matematické olympiádě, baví ji také cizí jazyky. Přestože jde o dívku spíše tichou a introvertní, je v třídním kolektivu poměrně oblíbená. S nikým ve třídě neměla konflikt, až do 6. 5. 2014.</a:t>
            </a:r>
          </a:p>
        </p:txBody>
      </p:sp>
    </p:spTree>
    <p:extLst>
      <p:ext uri="{BB962C8B-B14F-4D97-AF65-F5344CB8AC3E}">
        <p14:creationId xmlns:p14="http://schemas.microsoft.com/office/powerpoint/2010/main" val="8292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SE ZACHOVAT V NÁROČNÝCH SITUACÍCH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9157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cs-CZ" dirty="0"/>
              <a:t>Diskutovat a společně řešit – zapojit učitele</a:t>
            </a:r>
          </a:p>
          <a:p>
            <a:pPr marL="514350" indent="-514350">
              <a:buAutoNum type="alphaUcParenR"/>
            </a:pPr>
            <a:endParaRPr lang="cs-CZ" dirty="0"/>
          </a:p>
          <a:p>
            <a:pPr marL="514350" indent="-514350">
              <a:buAutoNum type="alphaUcParenR"/>
            </a:pPr>
            <a:r>
              <a:rPr lang="cs-CZ" dirty="0"/>
              <a:t>Přizpůsobit se a malé šumy přehlížet / upozornit na rušení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UcParenR"/>
            </a:pPr>
            <a:r>
              <a:rPr lang="cs-CZ" dirty="0"/>
              <a:t>Odejít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Kdo si hraje nezlobí!</a:t>
            </a:r>
          </a:p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Přeladěním a střídáním aktivit udržovat pozornost.</a:t>
            </a:r>
          </a:p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Mít výukový proces připravený a pod kontrolou.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261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ZJISTIT ZPĚTNOU VAZBU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Dotazník</a:t>
            </a:r>
            <a:r>
              <a:rPr lang="cs-CZ" dirty="0"/>
              <a:t> – náročné a zatěžující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Anketa</a:t>
            </a:r>
            <a:r>
              <a:rPr lang="cs-CZ" dirty="0"/>
              <a:t> – kolečko (záleží na počtu účastníků 10 / 30 osob)</a:t>
            </a:r>
          </a:p>
          <a:p>
            <a:pPr marL="0" indent="0">
              <a:buNone/>
            </a:pPr>
            <a:r>
              <a:rPr lang="cs-CZ" dirty="0"/>
              <a:t>(co se jim líbilo, co je zaujalo, co si pamatují, jaké slovo či tezi si pamatují)</a:t>
            </a:r>
          </a:p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Rozdělit děti </a:t>
            </a:r>
            <a:r>
              <a:rPr lang="cs-CZ" dirty="0"/>
              <a:t>– podle zájmu, ať se postaví na škále/do skupin (pohyb)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Hlasování</a:t>
            </a:r>
            <a:r>
              <a:rPr lang="cs-CZ" dirty="0"/>
              <a:t> – rukou, pohybem v prostoru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Vyzvat aktivního žáka </a:t>
            </a:r>
            <a:r>
              <a:rPr lang="cs-CZ" dirty="0"/>
              <a:t>ke shrnutí, co si pamatuje, ostatní doplňují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Zeptat se  pedagoga - </a:t>
            </a:r>
            <a:r>
              <a:rPr lang="cs-CZ" dirty="0"/>
              <a:t>s odstupem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po kurzu</a:t>
            </a:r>
          </a:p>
          <a:p>
            <a:pPr marL="0" indent="0">
              <a:buNone/>
            </a:pPr>
            <a:r>
              <a:rPr lang="cs-CZ" dirty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30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ZJISTIT ZPĚTNOU VAZBU</a:t>
            </a:r>
            <a:b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9191" y="1966302"/>
            <a:ext cx="6460588" cy="2823747"/>
          </a:xfrm>
          <a:ln w="12700"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Metoda terče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žáci kreslí body, jak se jim přednáška líbila</a:t>
            </a:r>
          </a:p>
          <a:p>
            <a:pPr>
              <a:buFontTx/>
              <a:buChar char="-"/>
            </a:pPr>
            <a:r>
              <a:rPr lang="cs-CZ" dirty="0"/>
              <a:t>střed výborně</a:t>
            </a:r>
          </a:p>
          <a:p>
            <a:pPr>
              <a:buFontTx/>
              <a:buChar char="-"/>
            </a:pPr>
            <a:r>
              <a:rPr lang="cs-CZ" dirty="0"/>
              <a:t>okraje spíše malý zájem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4" descr="sport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1775326"/>
            <a:ext cx="4038600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987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FILMY A SERIÁLY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2616"/>
            <a:ext cx="2593790" cy="3735057"/>
          </a:xfrm>
        </p:spPr>
      </p:pic>
      <p:sp>
        <p:nvSpPr>
          <p:cNvPr id="5" name="TextovéPole 4"/>
          <p:cNvSpPr txBox="1"/>
          <p:nvPr/>
        </p:nvSpPr>
        <p:spPr>
          <a:xfrm>
            <a:off x="838200" y="5747636"/>
            <a:ext cx="210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Kravaťáci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00" y="1392616"/>
            <a:ext cx="2732271" cy="192735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76929" y="5747636"/>
            <a:ext cx="210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Ex  offo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81" y="1392616"/>
            <a:ext cx="2541620" cy="381243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46919" y="5747636"/>
            <a:ext cx="210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Causa Králík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11" y="1392615"/>
            <a:ext cx="2729583" cy="386870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9080911" y="5750661"/>
            <a:ext cx="265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12 rozhněvaných </a:t>
            </a:r>
            <a:r>
              <a:rPr lang="cs-CZ" dirty="0" err="1"/>
              <a:t>můžů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83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4742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ETICKÁ VÝCHOVA – ZPRACOVANÁ METODIKA PRO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>
                <a:hlinkClick r:id="rId2"/>
              </a:rPr>
              <a:t>https://www.nidv.cz/projekty/archiv-projektu-esf/137-eticka-vychova-a-ucebnice</a:t>
            </a:r>
            <a:r>
              <a:rPr lang="cs-CZ" u="sng" dirty="0"/>
              <a:t>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>
                <a:hlinkClick r:id="rId3"/>
              </a:rPr>
              <a:t>http://www.etickavychova.cz</a:t>
            </a:r>
            <a:r>
              <a:rPr lang="cs-CZ" dirty="0"/>
              <a:t>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>
                <a:hlinkClick r:id="rId4"/>
              </a:rPr>
              <a:t>http://www.etickavychova.cz/ucebnice-ke-stazeni/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387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TIPY –INSPIRACE  </a:t>
            </a:r>
            <a:r>
              <a:rPr lang="cs-CZ" b="1" u="sng" dirty="0">
                <a:hlinkClick r:id="rId2"/>
              </a:rPr>
              <a:t>www.streetlaw.eu</a:t>
            </a:r>
            <a:r>
              <a:rPr lang="cs-CZ" b="1" u="sng" dirty="0"/>
              <a:t> </a:t>
            </a:r>
            <a:br>
              <a:rPr lang="cs-CZ" b="1" u="sng" dirty="0"/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sz="2400" dirty="0"/>
              <a:t>Street </a:t>
            </a:r>
            <a:r>
              <a:rPr lang="cs-CZ" sz="2400" dirty="0" err="1"/>
              <a:t>Law</a:t>
            </a:r>
            <a:r>
              <a:rPr lang="cs-CZ" sz="2400" dirty="0"/>
              <a:t> na pražské Právnické fakultě UK nabízí spolupráci středním školám, gymnáziím a případně i školám základním, a to v několika formách: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b="1" dirty="0"/>
              <a:t>1) </a:t>
            </a:r>
            <a:r>
              <a:rPr lang="cs-CZ" b="1" dirty="0">
                <a:hlinkClick r:id="rId3"/>
              </a:rPr>
              <a:t>Jak učit o právu? A. Sborník ukázkových plánů hodin</a:t>
            </a:r>
            <a:r>
              <a:rPr lang="cs-CZ" dirty="0"/>
              <a:t> </a:t>
            </a:r>
            <a:r>
              <a:rPr lang="cs-CZ" sz="2000" dirty="0"/>
              <a:t>– najdete v něm všech 16 lekcí, které stačí vytisknout, pročíst si plán hodiny s fakty pro učitele a podle instrukcí jít učit. 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b="1" dirty="0"/>
              <a:t>2) </a:t>
            </a:r>
            <a:r>
              <a:rPr lang="cs-CZ" b="1" u="sng" dirty="0">
                <a:hlinkClick r:id="rId4"/>
              </a:rPr>
              <a:t>Jak učit o právu? B. Přílohy k ukázkovým plánům hodin</a:t>
            </a:r>
            <a:r>
              <a:rPr lang="cs-CZ" dirty="0"/>
              <a:t> </a:t>
            </a:r>
            <a:r>
              <a:rPr lang="cs-CZ" sz="2000" dirty="0"/>
              <a:t>– zde najdete krásně graficky zpracované přílohy ke všem hodinám ze sborníku.</a:t>
            </a:r>
          </a:p>
          <a:p>
            <a:pPr marL="0" indent="0"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84024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894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PŘÍBĚH JEDNÉ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6435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Střední škola – advokát na přednášce</a:t>
            </a:r>
          </a:p>
          <a:p>
            <a:pPr marL="0" indent="0">
              <a:buNone/>
            </a:pPr>
            <a:r>
              <a:rPr lang="cs-CZ" dirty="0"/>
              <a:t>2 vyučovací hodiny, 13 žáků, volné zadání</a:t>
            </a:r>
          </a:p>
          <a:p>
            <a:pPr marL="0" indent="0">
              <a:buNone/>
            </a:pPr>
            <a:r>
              <a:rPr lang="cs-CZ" dirty="0"/>
              <a:t>Představení sebe a povolání advokáta – odlišení od dalších právníků</a:t>
            </a:r>
          </a:p>
          <a:p>
            <a:pPr marL="0" indent="0">
              <a:buNone/>
            </a:pPr>
            <a:r>
              <a:rPr lang="cs-CZ" dirty="0"/>
              <a:t>(soudce, státní zástupce, exekutor, notář – kdo má jakou roli)</a:t>
            </a:r>
          </a:p>
          <a:p>
            <a:pPr marL="0" indent="0">
              <a:buNone/>
            </a:pPr>
            <a:r>
              <a:rPr lang="cs-CZ" dirty="0"/>
              <a:t>Jak vypadá pracovní den advokáta?</a:t>
            </a:r>
          </a:p>
          <a:p>
            <a:pPr marL="0" indent="0">
              <a:buNone/>
            </a:pPr>
            <a:r>
              <a:rPr lang="cs-CZ" dirty="0"/>
              <a:t>Osobní příběh – jak a co jsem studoval.</a:t>
            </a:r>
          </a:p>
          <a:p>
            <a:pPr marL="0" indent="0">
              <a:buNone/>
            </a:pPr>
            <a:r>
              <a:rPr lang="cs-CZ" dirty="0"/>
              <a:t>Otázka posluchačům – zda vědí jak se stát advokátem?</a:t>
            </a:r>
          </a:p>
          <a:p>
            <a:pPr marL="0" indent="0">
              <a:buNone/>
            </a:pPr>
            <a:r>
              <a:rPr lang="cs-CZ" dirty="0"/>
              <a:t>Princip nezávislosti advokátů – nezávislost – demokracie – výkonná a zákonodárná moc</a:t>
            </a:r>
          </a:p>
          <a:p>
            <a:pPr marL="0" indent="0">
              <a:buNone/>
            </a:pPr>
            <a:r>
              <a:rPr lang="cs-CZ" dirty="0"/>
              <a:t>Příklady z filmů Ex offo, 12 rozhněvaných mužů…</a:t>
            </a:r>
          </a:p>
          <a:p>
            <a:pPr marL="0" indent="0">
              <a:buNone/>
            </a:pPr>
            <a:r>
              <a:rPr lang="cs-CZ" dirty="0"/>
              <a:t>Simulovaný soudní proces – vytištěné role a hraní rolí.</a:t>
            </a:r>
          </a:p>
          <a:p>
            <a:pPr marL="0" indent="0">
              <a:buNone/>
            </a:pPr>
            <a:r>
              <a:rPr lang="cs-CZ" dirty="0"/>
              <a:t>Společné řešení problému + diskuze.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3300"/>
                </a:solidFill>
              </a:rPr>
              <a:t>Uteklo to, bavilo, dobrá zpětná vazba od dětí i učitele.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9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STREET LAW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Jednou ze specialit Street </a:t>
            </a:r>
            <a:r>
              <a:rPr lang="cs-CZ" dirty="0" err="1"/>
              <a:t>Law</a:t>
            </a:r>
            <a:r>
              <a:rPr lang="cs-CZ" dirty="0"/>
              <a:t> je pořádání simulovaných soudů (někdy též anglicky nazývaných </a:t>
            </a:r>
            <a:r>
              <a:rPr lang="cs-CZ" i="1" dirty="0" err="1">
                <a:solidFill>
                  <a:srgbClr val="C00000"/>
                </a:solidFill>
              </a:rPr>
              <a:t>moot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courts</a:t>
            </a:r>
            <a:r>
              <a:rPr lang="cs-CZ" dirty="0"/>
              <a:t>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u="sng" dirty="0">
                <a:hlinkClick r:id="rId2"/>
              </a:rPr>
              <a:t>Praktického průvodce přípravou a organizací simulovaných soudů</a:t>
            </a:r>
            <a:r>
              <a:rPr lang="cs-CZ" dirty="0"/>
              <a:t>“. </a:t>
            </a:r>
          </a:p>
          <a:p>
            <a:r>
              <a:rPr lang="cs-CZ" u="sng" dirty="0">
                <a:hlinkClick r:id="rId3"/>
              </a:rPr>
              <a:t>metodickou část</a:t>
            </a:r>
            <a:r>
              <a:rPr lang="cs-CZ" sz="2000" dirty="0"/>
              <a:t> (zde popisujeme metodu simulovaného soudu a její využití při výuce)</a:t>
            </a:r>
          </a:p>
          <a:p>
            <a:endParaRPr lang="cs-CZ" dirty="0"/>
          </a:p>
          <a:p>
            <a:r>
              <a:rPr lang="cs-CZ" u="sng" dirty="0">
                <a:hlinkClick r:id="rId4"/>
              </a:rPr>
              <a:t>návod, jak pracovat s připravenými materiály a případy</a:t>
            </a:r>
            <a:endParaRPr lang="cs-CZ" u="sng" dirty="0"/>
          </a:p>
          <a:p>
            <a:endParaRPr lang="cs-CZ" dirty="0"/>
          </a:p>
          <a:p>
            <a:r>
              <a:rPr lang="cs-CZ" u="sng" dirty="0">
                <a:hlinkClick r:id="rId5"/>
              </a:rPr>
              <a:t>materiály pro studenty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7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0041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ZDROJE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576516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400" b="1" dirty="0"/>
              <a:t>Volně dostupné zdroje na webu:</a:t>
            </a:r>
          </a:p>
          <a:p>
            <a:pPr marL="0" indent="0">
              <a:buNone/>
            </a:pPr>
            <a:r>
              <a:rPr lang="cs-CZ" sz="2400" b="1" dirty="0"/>
              <a:t>Výukové metody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https://www.natur.cuni.cz/chemie/educhem/teply1/vyuka-1/Didaktika-anorganicke-chemie/soubory/metody%20a%20formy.pdf</a:t>
            </a:r>
            <a:endParaRPr lang="cs-CZ" sz="2400" dirty="0"/>
          </a:p>
          <a:p>
            <a:pPr marL="0" indent="0">
              <a:buNone/>
            </a:pPr>
            <a:endParaRPr lang="cs-CZ" sz="1050" b="1" dirty="0"/>
          </a:p>
          <a:p>
            <a:pPr marL="0" indent="0">
              <a:buNone/>
            </a:pPr>
            <a:r>
              <a:rPr lang="cs-CZ" sz="2400" b="1" dirty="0"/>
              <a:t>Metodika prevence</a:t>
            </a:r>
            <a:endParaRPr lang="cs-CZ" sz="2400" b="1" dirty="0">
              <a:hlinkClick r:id="rId3"/>
            </a:endParaRP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https://www.pppuo.cz/soubory/projekty/bezpecne_klima/Manual_pro_skolni_metodiky_prevence.pdf</a:t>
            </a:r>
            <a:endParaRPr lang="cs-CZ" sz="2400" b="1" dirty="0"/>
          </a:p>
          <a:p>
            <a:pPr marL="0" indent="0">
              <a:buNone/>
            </a:pPr>
            <a:endParaRPr lang="cs-CZ" sz="1050" b="1" dirty="0"/>
          </a:p>
          <a:p>
            <a:pPr marL="0" indent="0">
              <a:buNone/>
            </a:pPr>
            <a:r>
              <a:rPr lang="cs-CZ" sz="2400" b="1" dirty="0"/>
              <a:t>Didaktika</a:t>
            </a:r>
            <a:endParaRPr lang="cs-CZ" sz="2400" b="1" dirty="0">
              <a:hlinkClick r:id="rId4"/>
            </a:endParaRPr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https://www.akreditacnikomise.cz/attachments/article/279/didaktika_obecna_a_oborova_Janik.pdf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728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Teorie morálního vývoje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https://www.pvsps.cz/data/2018/11/07/12/cervinkova_sarka.pdf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46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VÍCESTRANNÝ KONTRAKT - KONSTELACE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81917"/>
              </p:ext>
            </p:extLst>
          </p:nvPr>
        </p:nvGraphicFramePr>
        <p:xfrm>
          <a:off x="1716259" y="1385667"/>
          <a:ext cx="8820443" cy="522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47" y="2993540"/>
            <a:ext cx="1808771" cy="17993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ovéPole 9"/>
          <p:cNvSpPr txBox="1"/>
          <p:nvPr/>
        </p:nvSpPr>
        <p:spPr>
          <a:xfrm>
            <a:off x="10799299" y="1385667"/>
            <a:ext cx="1109002" cy="1200329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 kým máte dohodu </a:t>
            </a:r>
          </a:p>
          <a:p>
            <a:r>
              <a:rPr lang="cs-CZ" dirty="0"/>
              <a:t>a o čem?</a:t>
            </a:r>
          </a:p>
        </p:txBody>
      </p:sp>
    </p:spTree>
    <p:extLst>
      <p:ext uri="{BB962C8B-B14F-4D97-AF65-F5344CB8AC3E}">
        <p14:creationId xmlns:p14="http://schemas.microsoft.com/office/powerpoint/2010/main" val="390356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</a:t>
            </a:r>
            <a:r>
              <a:rPr lang="cs-CZ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KOMPETENCE</a:t>
            </a:r>
            <a:b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1498" y="1874862"/>
            <a:ext cx="7792233" cy="384953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4076791"/>
              </p:ext>
            </p:extLst>
          </p:nvPr>
        </p:nvGraphicFramePr>
        <p:xfrm>
          <a:off x="1041009" y="3357709"/>
          <a:ext cx="10529668" cy="269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734316" y="1551594"/>
            <a:ext cx="207479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prezentační dovednosti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práce s publikem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motivace ke sdílení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práce se skupinou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srozumitelně hovořit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… </a:t>
            </a:r>
          </a:p>
          <a:p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20162" y="5655350"/>
            <a:ext cx="6771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Co je specifické pro přednášku advokáta ve škole v tomto projektu?</a:t>
            </a: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Kým je a kým není?</a:t>
            </a: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Jaká je vaše role? </a:t>
            </a: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Co potřebuje umět?</a:t>
            </a:r>
          </a:p>
        </p:txBody>
      </p:sp>
    </p:spTree>
    <p:extLst>
      <p:ext uri="{BB962C8B-B14F-4D97-AF65-F5344CB8AC3E}">
        <p14:creationId xmlns:p14="http://schemas.microsoft.com/office/powerpoint/2010/main" val="25566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VYSTUPOVÁNÍ VE ŠKOLE</a:t>
            </a:r>
            <a:b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640392"/>
              </p:ext>
            </p:extLst>
          </p:nvPr>
        </p:nvGraphicFramePr>
        <p:xfrm>
          <a:off x="894471" y="15161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45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DIDAKTIKA –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0895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Obecná didaktika</a:t>
            </a:r>
          </a:p>
          <a:p>
            <a:r>
              <a:rPr lang="cs-CZ" dirty="0"/>
              <a:t>teorie vzdělávání a vyučování zabývající se problematikou obsahů i procesem, v němž si žáci tento obsah osvojují (vyučování a učení). </a:t>
            </a:r>
          </a:p>
          <a:p>
            <a:pPr marL="0" indent="0">
              <a:buNone/>
            </a:pPr>
            <a:r>
              <a:rPr lang="cs-CZ" dirty="0"/>
              <a:t>									(J. Skalková)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Oborová didaktika</a:t>
            </a:r>
          </a:p>
          <a:p>
            <a:r>
              <a:rPr lang="cs-CZ" dirty="0"/>
              <a:t>Procesy vyučování a učení dle oborové příslušnosti a specifičnosti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Předmětová didaktika</a:t>
            </a:r>
          </a:p>
          <a:p>
            <a:r>
              <a:rPr lang="cs-CZ" dirty="0"/>
              <a:t>didaktika konkrétního předmětu </a:t>
            </a:r>
          </a:p>
        </p:txBody>
      </p:sp>
    </p:spTree>
    <p:extLst>
      <p:ext uri="{BB962C8B-B14F-4D97-AF65-F5344CB8AC3E}">
        <p14:creationId xmlns:p14="http://schemas.microsoft.com/office/powerpoint/2010/main" val="223510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KLÍČOVÉ ASPEKTY DIDAKTIKY </a:t>
            </a:r>
            <a:r>
              <a:rPr lang="cs-CZ" sz="2000" b="1" dirty="0"/>
              <a:t>(</a:t>
            </a:r>
            <a:r>
              <a:rPr lang="cs-CZ" sz="2000" b="1" dirty="0" err="1"/>
              <a:t>Heursen</a:t>
            </a:r>
            <a:r>
              <a:rPr lang="cs-CZ" sz="2000" b="1" dirty="0"/>
              <a:t> 1996)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7546"/>
            <a:ext cx="10515600" cy="4800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Obecný cíl vzdělávání - </a:t>
            </a:r>
            <a:r>
              <a:rPr lang="cs-CZ" b="1" dirty="0">
                <a:solidFill>
                  <a:srgbClr val="FF0000"/>
                </a:solidFill>
              </a:rPr>
              <a:t>k čemu se učí  </a:t>
            </a:r>
            <a:r>
              <a:rPr lang="cs-CZ" dirty="0"/>
              <a:t>– ideál  např. „harmonický jedinec“, toto vstupuje do hodnotového systému učitele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b="1" dirty="0"/>
              <a:t>Obsah – </a:t>
            </a:r>
            <a:r>
              <a:rPr lang="cs-CZ" b="1" dirty="0">
                <a:solidFill>
                  <a:srgbClr val="FF0000"/>
                </a:solidFill>
              </a:rPr>
              <a:t>co se vyučuje </a:t>
            </a:r>
            <a:r>
              <a:rPr lang="cs-CZ" dirty="0"/>
              <a:t>– vymezení obsahů vzdělávání, s nímž mají být žáci konfrontováni (hodnota obsahu vzhledem k cíli vzdělávání)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b="1" dirty="0"/>
              <a:t>Zprostředkování</a:t>
            </a:r>
            <a:r>
              <a:rPr lang="cs-CZ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jak se vyučuje a učí </a:t>
            </a:r>
            <a:r>
              <a:rPr lang="cs-CZ" dirty="0"/>
              <a:t>– metody výuky vzhledem k cílům a obsahům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b="1" dirty="0"/>
              <a:t>Vztah </a:t>
            </a:r>
            <a:r>
              <a:rPr lang="cs-CZ" dirty="0"/>
              <a:t>– </a:t>
            </a:r>
            <a:r>
              <a:rPr lang="cs-CZ" b="1" dirty="0">
                <a:solidFill>
                  <a:srgbClr val="FF0000"/>
                </a:solidFill>
              </a:rPr>
              <a:t>interakce a komunikace </a:t>
            </a:r>
            <a:r>
              <a:rPr lang="cs-CZ" dirty="0"/>
              <a:t>mezi učitele a žáky ve výuce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6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5" y="1596682"/>
            <a:ext cx="10135609" cy="526131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KLÍČOVÉ DIDAKTICKÉ ASPEKTY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298685"/>
              </p:ext>
            </p:extLst>
          </p:nvPr>
        </p:nvGraphicFramePr>
        <p:xfrm>
          <a:off x="2581420" y="1596681"/>
          <a:ext cx="7322235" cy="412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21143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1670</Words>
  <Application>Microsoft Office PowerPoint</Application>
  <PresentationFormat>Širokoúhlá obrazovka</PresentationFormat>
  <Paragraphs>291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Wingdings</vt:lpstr>
      <vt:lpstr>Motiv Office</vt:lpstr>
      <vt:lpstr> </vt:lpstr>
      <vt:lpstr>JAK ZAUJMOUT?</vt:lpstr>
      <vt:lpstr>PŘÍBĚH JEDNÉ PŘEDNÁŠKY</vt:lpstr>
      <vt:lpstr>VÍCESTRANNÝ KONTRAKT - KONSTELACE</vt:lpstr>
      <vt:lpstr>PROCES vs KOMPETENCE </vt:lpstr>
      <vt:lpstr>VYSTUPOVÁNÍ VE ŠKOLE </vt:lpstr>
      <vt:lpstr>DIDAKTIKA – POJEM</vt:lpstr>
      <vt:lpstr>KLÍČOVÉ ASPEKTY DIDAKTIKY (Heursen 1996)</vt:lpstr>
      <vt:lpstr>KLÍČOVÉ DIDAKTICKÉ ASPEKTY</vt:lpstr>
      <vt:lpstr>VYUČOVACÍ PROCES</vt:lpstr>
      <vt:lpstr>SLOVNÍ METODY</vt:lpstr>
      <vt:lpstr>VÝUKOVÉ METODY</vt:lpstr>
      <vt:lpstr>OSOBNOST ADVOKÁTA A JEHO TYPOLOGIE</vt:lpstr>
      <vt:lpstr>PERCEIVING    vs    JUDGING</vt:lpstr>
      <vt:lpstr>OSOBY S PŘEVAHOU USPOŘÁDÁNÍ (J)</vt:lpstr>
      <vt:lpstr>OSOBY S PŘEVAHOU VNÍMÁNÍ MOŽNOSTÍ (P) </vt:lpstr>
      <vt:lpstr>VÝVOJOVÉ FÁZE DÍTĚTE  </vt:lpstr>
      <vt:lpstr>JAK FUNGOVAT PŘED ŠKOLNÍMI DĚTMI </vt:lpstr>
      <vt:lpstr>PREZENTACE A PREZENTAČNÍ DOVEDNOSTI </vt:lpstr>
      <vt:lpstr>OTEVŘENÍ KONTAKTU</vt:lpstr>
      <vt:lpstr>ROZLOUČENÍ</vt:lpstr>
      <vt:lpstr>ČÍM ZVÝŠIT POZORNOST </vt:lpstr>
      <vt:lpstr>ČÍM ZVÝŠIT POZORNOST</vt:lpstr>
      <vt:lpstr>JAK SE ZACHOVAT V NÁROČNÝCH SITUACÍCH </vt:lpstr>
      <vt:lpstr>JAK ZJISTIT ZPĚTNOU VAZBU</vt:lpstr>
      <vt:lpstr> JAK ZJISTIT ZPĚTNOU VAZBU </vt:lpstr>
      <vt:lpstr>FILMY A SERIÁLY</vt:lpstr>
      <vt:lpstr>ETICKÁ VÝCHOVA – ZPRACOVANÁ METODIKA PRO ZŠ</vt:lpstr>
      <vt:lpstr>TIPY –INSPIRACE  www.streetlaw.eu  </vt:lpstr>
      <vt:lpstr>STREET LAW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Dell</dc:creator>
  <cp:lastModifiedBy>JUDr. Daniela Kovářová</cp:lastModifiedBy>
  <cp:revision>54</cp:revision>
  <dcterms:created xsi:type="dcterms:W3CDTF">2019-11-13T09:36:47Z</dcterms:created>
  <dcterms:modified xsi:type="dcterms:W3CDTF">2019-11-14T08:50:29Z</dcterms:modified>
</cp:coreProperties>
</file>