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9" r:id="rId2"/>
    <p:sldId id="261" r:id="rId3"/>
    <p:sldId id="257" r:id="rId4"/>
    <p:sldId id="302" r:id="rId5"/>
    <p:sldId id="298" r:id="rId6"/>
    <p:sldId id="264" r:id="rId7"/>
    <p:sldId id="303" r:id="rId8"/>
    <p:sldId id="276" r:id="rId9"/>
    <p:sldId id="300" r:id="rId10"/>
    <p:sldId id="270" r:id="rId11"/>
    <p:sldId id="271" r:id="rId12"/>
    <p:sldId id="272" r:id="rId13"/>
    <p:sldId id="273" r:id="rId14"/>
    <p:sldId id="275" r:id="rId15"/>
    <p:sldId id="279" r:id="rId16"/>
    <p:sldId id="293" r:id="rId17"/>
    <p:sldId id="277" r:id="rId18"/>
    <p:sldId id="278" r:id="rId19"/>
    <p:sldId id="292" r:id="rId20"/>
    <p:sldId id="280" r:id="rId21"/>
    <p:sldId id="281" r:id="rId22"/>
    <p:sldId id="282" r:id="rId23"/>
    <p:sldId id="283" r:id="rId24"/>
    <p:sldId id="284" r:id="rId25"/>
    <p:sldId id="301" r:id="rId26"/>
    <p:sldId id="285" r:id="rId27"/>
    <p:sldId id="287" r:id="rId28"/>
    <p:sldId id="288" r:id="rId29"/>
    <p:sldId id="290" r:id="rId30"/>
    <p:sldId id="291" r:id="rId31"/>
    <p:sldId id="295" r:id="rId32"/>
    <p:sldId id="294" r:id="rId33"/>
    <p:sldId id="296" r:id="rId34"/>
    <p:sldId id="263" r:id="rId35"/>
    <p:sldId id="297" r:id="rId36"/>
    <p:sldId id="299" r:id="rId3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6666"/>
    <a:srgbClr val="008080"/>
    <a:srgbClr val="652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2" autoAdjust="0"/>
    <p:restoredTop sz="94660"/>
  </p:normalViewPr>
  <p:slideViewPr>
    <p:cSldViewPr>
      <p:cViewPr>
        <p:scale>
          <a:sx n="66" d="100"/>
          <a:sy n="66" d="100"/>
        </p:scale>
        <p:origin x="-869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31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1DE2CC-AA65-4BDB-8D30-974D52B4417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96C623F-6824-4567-B235-E31A33261CF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/>
            <a:t>negociace</a:t>
          </a:r>
          <a:endParaRPr lang="cs-CZ" sz="2000" dirty="0"/>
        </a:p>
      </dgm:t>
    </dgm:pt>
    <dgm:pt modelId="{A47700F3-EDCF-4391-BE08-897B1C96727B}" type="parTrans" cxnId="{D3F9B231-BF73-4935-8153-0CFAE881A843}">
      <dgm:prSet/>
      <dgm:spPr/>
      <dgm:t>
        <a:bodyPr/>
        <a:lstStyle/>
        <a:p>
          <a:endParaRPr lang="cs-CZ"/>
        </a:p>
      </dgm:t>
    </dgm:pt>
    <dgm:pt modelId="{91724EC1-1D06-450E-9E36-4896327C66B0}" type="sibTrans" cxnId="{D3F9B231-BF73-4935-8153-0CFAE881A843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/>
        </a:p>
      </dgm:t>
    </dgm:pt>
    <dgm:pt modelId="{44A83AF2-B31D-4FBB-B4C7-9077F2D3163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err="1" smtClean="0"/>
            <a:t>coll</a:t>
          </a:r>
          <a:r>
            <a:rPr lang="cs-CZ" sz="2000" dirty="0" smtClean="0"/>
            <a:t> </a:t>
          </a:r>
          <a:r>
            <a:rPr lang="cs-CZ" sz="2000" dirty="0" err="1" smtClean="0"/>
            <a:t>law</a:t>
          </a:r>
          <a:endParaRPr lang="cs-CZ" sz="2000" dirty="0"/>
        </a:p>
      </dgm:t>
    </dgm:pt>
    <dgm:pt modelId="{DA6DA01A-70A2-4608-B0E0-46EA6106CC27}" type="parTrans" cxnId="{11840684-64EE-4DF8-A30D-1CEF275F43E6}">
      <dgm:prSet/>
      <dgm:spPr/>
      <dgm:t>
        <a:bodyPr/>
        <a:lstStyle/>
        <a:p>
          <a:endParaRPr lang="cs-CZ"/>
        </a:p>
      </dgm:t>
    </dgm:pt>
    <dgm:pt modelId="{A5927585-C301-48A4-9DD7-2EE277DF56FD}" type="sibTrans" cxnId="{11840684-64EE-4DF8-A30D-1CEF275F43E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/>
        </a:p>
      </dgm:t>
    </dgm:pt>
    <dgm:pt modelId="{E74A5F2B-01B9-43C3-AC8D-1818674A220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/>
            <a:t>mediace</a:t>
          </a:r>
          <a:endParaRPr lang="cs-CZ" sz="2000" dirty="0"/>
        </a:p>
      </dgm:t>
    </dgm:pt>
    <dgm:pt modelId="{57D220EE-AB57-4846-9681-E7279008D248}" type="parTrans" cxnId="{8BE600CB-6DA1-416B-A382-24534DCDBBED}">
      <dgm:prSet/>
      <dgm:spPr/>
      <dgm:t>
        <a:bodyPr/>
        <a:lstStyle/>
        <a:p>
          <a:endParaRPr lang="cs-CZ"/>
        </a:p>
      </dgm:t>
    </dgm:pt>
    <dgm:pt modelId="{243B1DD1-B89C-43C7-9EF0-374DAEE7C4D2}" type="sibTrans" cxnId="{8BE600CB-6DA1-416B-A382-24534DCDBBED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/>
        </a:p>
      </dgm:t>
    </dgm:pt>
    <dgm:pt modelId="{FAEAB427-1C54-4A5F-9FB4-AB3AB09EBC0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/>
            <a:t>arbitráž</a:t>
          </a:r>
          <a:endParaRPr lang="cs-CZ" sz="2000" dirty="0"/>
        </a:p>
      </dgm:t>
    </dgm:pt>
    <dgm:pt modelId="{40A01918-8A41-4EF4-BC4A-E5D6A09C7888}" type="parTrans" cxnId="{46CA2A4E-6347-48F5-8569-F14C063FFEB5}">
      <dgm:prSet/>
      <dgm:spPr/>
      <dgm:t>
        <a:bodyPr/>
        <a:lstStyle/>
        <a:p>
          <a:endParaRPr lang="cs-CZ"/>
        </a:p>
      </dgm:t>
    </dgm:pt>
    <dgm:pt modelId="{A8774D98-2920-4F7B-A932-EF2F906B735F}" type="sibTrans" cxnId="{46CA2A4E-6347-48F5-8569-F14C063FFEB5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/>
        </a:p>
      </dgm:t>
    </dgm:pt>
    <dgm:pt modelId="{773E12DB-DFC3-4C74-B4A5-F667DCF2109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err="1" smtClean="0"/>
            <a:t>litigace</a:t>
          </a:r>
          <a:endParaRPr lang="cs-CZ" sz="2000" dirty="0"/>
        </a:p>
      </dgm:t>
    </dgm:pt>
    <dgm:pt modelId="{7E8BB7BA-1711-4797-A106-CE0B8CC38A74}" type="parTrans" cxnId="{6BC01BF4-017D-4D76-B304-2EAA823BB0A8}">
      <dgm:prSet/>
      <dgm:spPr/>
      <dgm:t>
        <a:bodyPr/>
        <a:lstStyle/>
        <a:p>
          <a:endParaRPr lang="cs-CZ"/>
        </a:p>
      </dgm:t>
    </dgm:pt>
    <dgm:pt modelId="{2C453658-9BF9-47D2-BA7A-1D80EB43DFA4}" type="sibTrans" cxnId="{6BC01BF4-017D-4D76-B304-2EAA823BB0A8}">
      <dgm:prSet/>
      <dgm:spPr/>
      <dgm:t>
        <a:bodyPr/>
        <a:lstStyle/>
        <a:p>
          <a:endParaRPr lang="cs-CZ"/>
        </a:p>
      </dgm:t>
    </dgm:pt>
    <dgm:pt modelId="{4580BA89-6028-4238-8DD2-C777C1916509}" type="pres">
      <dgm:prSet presAssocID="{5B1DE2CC-AA65-4BDB-8D30-974D52B4417F}" presName="Name0" presStyleCnt="0">
        <dgm:presLayoutVars>
          <dgm:dir/>
          <dgm:resizeHandles val="exact"/>
        </dgm:presLayoutVars>
      </dgm:prSet>
      <dgm:spPr/>
    </dgm:pt>
    <dgm:pt modelId="{1CD9A218-5A00-4623-8093-17FD34CBAE32}" type="pres">
      <dgm:prSet presAssocID="{096C623F-6824-4567-B235-E31A33261CFE}" presName="node" presStyleLbl="node1" presStyleIdx="0" presStyleCnt="5" custScaleX="248573" custLinFactY="-30017" custLinFactNeighborX="92559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34D4D1-E33A-43DC-AD24-F63E6C9C574F}" type="pres">
      <dgm:prSet presAssocID="{91724EC1-1D06-450E-9E36-4896327C66B0}" presName="sibTrans" presStyleLbl="sibTrans2D1" presStyleIdx="0" presStyleCnt="4"/>
      <dgm:spPr/>
      <dgm:t>
        <a:bodyPr/>
        <a:lstStyle/>
        <a:p>
          <a:endParaRPr lang="cs-CZ"/>
        </a:p>
      </dgm:t>
    </dgm:pt>
    <dgm:pt modelId="{B1014ADB-3828-4F91-AC3D-D14538082C50}" type="pres">
      <dgm:prSet presAssocID="{91724EC1-1D06-450E-9E36-4896327C66B0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EC8EE9E3-5F9E-4E93-8531-8E4F0EA4F775}" type="pres">
      <dgm:prSet presAssocID="{44A83AF2-B31D-4FBB-B4C7-9077F2D3163E}" presName="node" presStyleLbl="node1" presStyleIdx="1" presStyleCnt="5" custScaleX="215142" custLinFactX="104878" custLinFactY="-29706" custLinFactNeighborX="2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429BFA-68CA-4D95-8FF0-6F46D1B56BC4}" type="pres">
      <dgm:prSet presAssocID="{A5927585-C301-48A4-9DD7-2EE277DF56FD}" presName="sibTrans" presStyleLbl="sibTrans2D1" presStyleIdx="1" presStyleCnt="4"/>
      <dgm:spPr/>
      <dgm:t>
        <a:bodyPr/>
        <a:lstStyle/>
        <a:p>
          <a:endParaRPr lang="cs-CZ"/>
        </a:p>
      </dgm:t>
    </dgm:pt>
    <dgm:pt modelId="{293EEDB2-0E9C-4520-BA93-82136E7CBFF8}" type="pres">
      <dgm:prSet presAssocID="{A5927585-C301-48A4-9DD7-2EE277DF56FD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C281F00D-BBCD-45B0-87EE-ED0EA41BBD3A}" type="pres">
      <dgm:prSet presAssocID="{E74A5F2B-01B9-43C3-AC8D-1818674A220E}" presName="node" presStyleLbl="node1" presStyleIdx="2" presStyleCnt="5" custFlipHor="1" custScaleX="201231" custLinFactX="297119" custLinFactY="-29706" custLinFactNeighborX="3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54783B-1DA7-4B62-8182-46FB0765564D}" type="pres">
      <dgm:prSet presAssocID="{243B1DD1-B89C-43C7-9EF0-374DAEE7C4D2}" presName="sibTrans" presStyleLbl="sibTrans2D1" presStyleIdx="2" presStyleCnt="4" custLinFactNeighborX="7788" custLinFactNeighborY="31003"/>
      <dgm:spPr/>
      <dgm:t>
        <a:bodyPr/>
        <a:lstStyle/>
        <a:p>
          <a:endParaRPr lang="cs-CZ"/>
        </a:p>
      </dgm:t>
    </dgm:pt>
    <dgm:pt modelId="{0DD121BD-0EB0-4650-964C-88ADBAFE0857}" type="pres">
      <dgm:prSet presAssocID="{243B1DD1-B89C-43C7-9EF0-374DAEE7C4D2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8DA09903-2131-400C-9CD5-640BEBD5BDA1}" type="pres">
      <dgm:prSet presAssocID="{FAEAB427-1C54-4A5F-9FB4-AB3AB09EBC0D}" presName="node" presStyleLbl="node1" presStyleIdx="3" presStyleCnt="5" custScaleX="189475" custLinFactX="-445680" custLinFactY="81447" custLinFactNeighborX="-500000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11F3A7-D77A-40EF-986F-816353699FA3}" type="pres">
      <dgm:prSet presAssocID="{A8774D98-2920-4F7B-A932-EF2F906B735F}" presName="sibTrans" presStyleLbl="sibTrans2D1" presStyleIdx="3" presStyleCnt="4"/>
      <dgm:spPr/>
      <dgm:t>
        <a:bodyPr/>
        <a:lstStyle/>
        <a:p>
          <a:endParaRPr lang="cs-CZ"/>
        </a:p>
      </dgm:t>
    </dgm:pt>
    <dgm:pt modelId="{55A94158-8F6E-4F25-97EF-55D165A3706A}" type="pres">
      <dgm:prSet presAssocID="{A8774D98-2920-4F7B-A932-EF2F906B735F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336477EA-968C-4074-90F4-B06851719810}" type="pres">
      <dgm:prSet presAssocID="{773E12DB-DFC3-4C74-B4A5-F667DCF21097}" presName="node" presStyleLbl="node1" presStyleIdx="4" presStyleCnt="5" custScaleX="206010" custLinFactX="-72953" custLinFactY="8083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0229679-9278-4CD2-BD36-C97815ADB615}" type="presOf" srcId="{243B1DD1-B89C-43C7-9EF0-374DAEE7C4D2}" destId="{0DD121BD-0EB0-4650-964C-88ADBAFE0857}" srcOrd="1" destOrd="0" presId="urn:microsoft.com/office/officeart/2005/8/layout/process1"/>
    <dgm:cxn modelId="{4066E2AE-02DA-438C-B4A3-2D866B5E741B}" type="presOf" srcId="{A5927585-C301-48A4-9DD7-2EE277DF56FD}" destId="{FA429BFA-68CA-4D95-8FF0-6F46D1B56BC4}" srcOrd="0" destOrd="0" presId="urn:microsoft.com/office/officeart/2005/8/layout/process1"/>
    <dgm:cxn modelId="{E80C7673-3D52-48B3-8A95-F3904DFF00B4}" type="presOf" srcId="{773E12DB-DFC3-4C74-B4A5-F667DCF21097}" destId="{336477EA-968C-4074-90F4-B06851719810}" srcOrd="0" destOrd="0" presId="urn:microsoft.com/office/officeart/2005/8/layout/process1"/>
    <dgm:cxn modelId="{8BE600CB-6DA1-416B-A382-24534DCDBBED}" srcId="{5B1DE2CC-AA65-4BDB-8D30-974D52B4417F}" destId="{E74A5F2B-01B9-43C3-AC8D-1818674A220E}" srcOrd="2" destOrd="0" parTransId="{57D220EE-AB57-4846-9681-E7279008D248}" sibTransId="{243B1DD1-B89C-43C7-9EF0-374DAEE7C4D2}"/>
    <dgm:cxn modelId="{C80FE779-5D95-4880-8724-853B99895EE6}" type="presOf" srcId="{E74A5F2B-01B9-43C3-AC8D-1818674A220E}" destId="{C281F00D-BBCD-45B0-87EE-ED0EA41BBD3A}" srcOrd="0" destOrd="0" presId="urn:microsoft.com/office/officeart/2005/8/layout/process1"/>
    <dgm:cxn modelId="{6BC01BF4-017D-4D76-B304-2EAA823BB0A8}" srcId="{5B1DE2CC-AA65-4BDB-8D30-974D52B4417F}" destId="{773E12DB-DFC3-4C74-B4A5-F667DCF21097}" srcOrd="4" destOrd="0" parTransId="{7E8BB7BA-1711-4797-A106-CE0B8CC38A74}" sibTransId="{2C453658-9BF9-47D2-BA7A-1D80EB43DFA4}"/>
    <dgm:cxn modelId="{2EEEED27-A078-4527-9599-0B0CD7D319AE}" type="presOf" srcId="{A8774D98-2920-4F7B-A932-EF2F906B735F}" destId="{BF11F3A7-D77A-40EF-986F-816353699FA3}" srcOrd="0" destOrd="0" presId="urn:microsoft.com/office/officeart/2005/8/layout/process1"/>
    <dgm:cxn modelId="{5680A0AD-7C79-43DB-A7D0-C799C86DCBC4}" type="presOf" srcId="{91724EC1-1D06-450E-9E36-4896327C66B0}" destId="{B1014ADB-3828-4F91-AC3D-D14538082C50}" srcOrd="1" destOrd="0" presId="urn:microsoft.com/office/officeart/2005/8/layout/process1"/>
    <dgm:cxn modelId="{60C68E98-803B-4740-85BF-0FFFC70D0EFD}" type="presOf" srcId="{A8774D98-2920-4F7B-A932-EF2F906B735F}" destId="{55A94158-8F6E-4F25-97EF-55D165A3706A}" srcOrd="1" destOrd="0" presId="urn:microsoft.com/office/officeart/2005/8/layout/process1"/>
    <dgm:cxn modelId="{42364E3C-F13B-4AF9-99EB-73B0B33CBD05}" type="presOf" srcId="{5B1DE2CC-AA65-4BDB-8D30-974D52B4417F}" destId="{4580BA89-6028-4238-8DD2-C777C1916509}" srcOrd="0" destOrd="0" presId="urn:microsoft.com/office/officeart/2005/8/layout/process1"/>
    <dgm:cxn modelId="{33BFEE64-E33F-45F0-872F-0804C08A1751}" type="presOf" srcId="{44A83AF2-B31D-4FBB-B4C7-9077F2D3163E}" destId="{EC8EE9E3-5F9E-4E93-8531-8E4F0EA4F775}" srcOrd="0" destOrd="0" presId="urn:microsoft.com/office/officeart/2005/8/layout/process1"/>
    <dgm:cxn modelId="{F9F60969-145D-4B62-AB27-08A313862092}" type="presOf" srcId="{A5927585-C301-48A4-9DD7-2EE277DF56FD}" destId="{293EEDB2-0E9C-4520-BA93-82136E7CBFF8}" srcOrd="1" destOrd="0" presId="urn:microsoft.com/office/officeart/2005/8/layout/process1"/>
    <dgm:cxn modelId="{46CA2A4E-6347-48F5-8569-F14C063FFEB5}" srcId="{5B1DE2CC-AA65-4BDB-8D30-974D52B4417F}" destId="{FAEAB427-1C54-4A5F-9FB4-AB3AB09EBC0D}" srcOrd="3" destOrd="0" parTransId="{40A01918-8A41-4EF4-BC4A-E5D6A09C7888}" sibTransId="{A8774D98-2920-4F7B-A932-EF2F906B735F}"/>
    <dgm:cxn modelId="{D3F9B231-BF73-4935-8153-0CFAE881A843}" srcId="{5B1DE2CC-AA65-4BDB-8D30-974D52B4417F}" destId="{096C623F-6824-4567-B235-E31A33261CFE}" srcOrd="0" destOrd="0" parTransId="{A47700F3-EDCF-4391-BE08-897B1C96727B}" sibTransId="{91724EC1-1D06-450E-9E36-4896327C66B0}"/>
    <dgm:cxn modelId="{918EAD72-0DFC-4CF7-BFFE-A70AE6D4B34E}" type="presOf" srcId="{243B1DD1-B89C-43C7-9EF0-374DAEE7C4D2}" destId="{1954783B-1DA7-4B62-8182-46FB0765564D}" srcOrd="0" destOrd="0" presId="urn:microsoft.com/office/officeart/2005/8/layout/process1"/>
    <dgm:cxn modelId="{AFA3EFBC-0B13-4830-87C1-E039DFC16BFC}" type="presOf" srcId="{91724EC1-1D06-450E-9E36-4896327C66B0}" destId="{0634D4D1-E33A-43DC-AD24-F63E6C9C574F}" srcOrd="0" destOrd="0" presId="urn:microsoft.com/office/officeart/2005/8/layout/process1"/>
    <dgm:cxn modelId="{11840684-64EE-4DF8-A30D-1CEF275F43E6}" srcId="{5B1DE2CC-AA65-4BDB-8D30-974D52B4417F}" destId="{44A83AF2-B31D-4FBB-B4C7-9077F2D3163E}" srcOrd="1" destOrd="0" parTransId="{DA6DA01A-70A2-4608-B0E0-46EA6106CC27}" sibTransId="{A5927585-C301-48A4-9DD7-2EE277DF56FD}"/>
    <dgm:cxn modelId="{2123B8E6-BFD2-429D-8864-21D2A05486E7}" type="presOf" srcId="{096C623F-6824-4567-B235-E31A33261CFE}" destId="{1CD9A218-5A00-4623-8093-17FD34CBAE32}" srcOrd="0" destOrd="0" presId="urn:microsoft.com/office/officeart/2005/8/layout/process1"/>
    <dgm:cxn modelId="{4788F3F9-0499-4E70-A802-492EBA12E3FC}" type="presOf" srcId="{FAEAB427-1C54-4A5F-9FB4-AB3AB09EBC0D}" destId="{8DA09903-2131-400C-9CD5-640BEBD5BDA1}" srcOrd="0" destOrd="0" presId="urn:microsoft.com/office/officeart/2005/8/layout/process1"/>
    <dgm:cxn modelId="{B84A336C-1377-44CE-BEBC-381604694483}" type="presParOf" srcId="{4580BA89-6028-4238-8DD2-C777C1916509}" destId="{1CD9A218-5A00-4623-8093-17FD34CBAE32}" srcOrd="0" destOrd="0" presId="urn:microsoft.com/office/officeart/2005/8/layout/process1"/>
    <dgm:cxn modelId="{AC3E4BD4-3397-4760-8316-4C8BDF4411C7}" type="presParOf" srcId="{4580BA89-6028-4238-8DD2-C777C1916509}" destId="{0634D4D1-E33A-43DC-AD24-F63E6C9C574F}" srcOrd="1" destOrd="0" presId="urn:microsoft.com/office/officeart/2005/8/layout/process1"/>
    <dgm:cxn modelId="{FB298F7E-1EED-46E4-B15D-C4BCED8762E8}" type="presParOf" srcId="{0634D4D1-E33A-43DC-AD24-F63E6C9C574F}" destId="{B1014ADB-3828-4F91-AC3D-D14538082C50}" srcOrd="0" destOrd="0" presId="urn:microsoft.com/office/officeart/2005/8/layout/process1"/>
    <dgm:cxn modelId="{FA0DFA60-22FF-476C-8501-1070F3CC1618}" type="presParOf" srcId="{4580BA89-6028-4238-8DD2-C777C1916509}" destId="{EC8EE9E3-5F9E-4E93-8531-8E4F0EA4F775}" srcOrd="2" destOrd="0" presId="urn:microsoft.com/office/officeart/2005/8/layout/process1"/>
    <dgm:cxn modelId="{443F86F5-415C-451A-9000-34ACB016C8C0}" type="presParOf" srcId="{4580BA89-6028-4238-8DD2-C777C1916509}" destId="{FA429BFA-68CA-4D95-8FF0-6F46D1B56BC4}" srcOrd="3" destOrd="0" presId="urn:microsoft.com/office/officeart/2005/8/layout/process1"/>
    <dgm:cxn modelId="{DF9F2B83-987F-4D94-A911-BB14724124BC}" type="presParOf" srcId="{FA429BFA-68CA-4D95-8FF0-6F46D1B56BC4}" destId="{293EEDB2-0E9C-4520-BA93-82136E7CBFF8}" srcOrd="0" destOrd="0" presId="urn:microsoft.com/office/officeart/2005/8/layout/process1"/>
    <dgm:cxn modelId="{E113C615-94CF-49C1-9FA9-921CE7F2763D}" type="presParOf" srcId="{4580BA89-6028-4238-8DD2-C777C1916509}" destId="{C281F00D-BBCD-45B0-87EE-ED0EA41BBD3A}" srcOrd="4" destOrd="0" presId="urn:microsoft.com/office/officeart/2005/8/layout/process1"/>
    <dgm:cxn modelId="{B41DA393-882D-48FB-902B-AA2818587729}" type="presParOf" srcId="{4580BA89-6028-4238-8DD2-C777C1916509}" destId="{1954783B-1DA7-4B62-8182-46FB0765564D}" srcOrd="5" destOrd="0" presId="urn:microsoft.com/office/officeart/2005/8/layout/process1"/>
    <dgm:cxn modelId="{1C5DE615-9566-4C3D-83C8-67152159572E}" type="presParOf" srcId="{1954783B-1DA7-4B62-8182-46FB0765564D}" destId="{0DD121BD-0EB0-4650-964C-88ADBAFE0857}" srcOrd="0" destOrd="0" presId="urn:microsoft.com/office/officeart/2005/8/layout/process1"/>
    <dgm:cxn modelId="{D6B9970E-AC40-4062-A7FC-81A6589759B6}" type="presParOf" srcId="{4580BA89-6028-4238-8DD2-C777C1916509}" destId="{8DA09903-2131-400C-9CD5-640BEBD5BDA1}" srcOrd="6" destOrd="0" presId="urn:microsoft.com/office/officeart/2005/8/layout/process1"/>
    <dgm:cxn modelId="{E1188BE0-F2DD-4BBE-B25B-842155D239E2}" type="presParOf" srcId="{4580BA89-6028-4238-8DD2-C777C1916509}" destId="{BF11F3A7-D77A-40EF-986F-816353699FA3}" srcOrd="7" destOrd="0" presId="urn:microsoft.com/office/officeart/2005/8/layout/process1"/>
    <dgm:cxn modelId="{93433A24-F820-4074-9CCB-C495E514D86A}" type="presParOf" srcId="{BF11F3A7-D77A-40EF-986F-816353699FA3}" destId="{55A94158-8F6E-4F25-97EF-55D165A3706A}" srcOrd="0" destOrd="0" presId="urn:microsoft.com/office/officeart/2005/8/layout/process1"/>
    <dgm:cxn modelId="{5138A587-0C53-4C2E-89AD-05D61DC99BA6}" type="presParOf" srcId="{4580BA89-6028-4238-8DD2-C777C1916509}" destId="{336477EA-968C-4074-90F4-B06851719810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60C79A-26C9-4B77-AABD-AD59DC6EAAB6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E841E5F-6619-403C-9877-B1704A204E3F}">
      <dgm:prSet/>
      <dgm:spPr/>
      <dgm:t>
        <a:bodyPr/>
        <a:lstStyle/>
        <a:p>
          <a:pPr rtl="0"/>
          <a:r>
            <a:rPr lang="cs-CZ" dirty="0" smtClean="0"/>
            <a:t>přípravná fáze  a poučení</a:t>
          </a:r>
          <a:endParaRPr lang="cs-CZ" dirty="0"/>
        </a:p>
      </dgm:t>
    </dgm:pt>
    <dgm:pt modelId="{B385B88A-EA15-4D37-B376-1E3024A6E57C}" type="parTrans" cxnId="{9A5F29F7-B71B-4AF6-BEEE-EEBF2729B883}">
      <dgm:prSet/>
      <dgm:spPr/>
      <dgm:t>
        <a:bodyPr/>
        <a:lstStyle/>
        <a:p>
          <a:endParaRPr lang="cs-CZ"/>
        </a:p>
      </dgm:t>
    </dgm:pt>
    <dgm:pt modelId="{26B9E8C7-9B18-4132-A461-AFE6AD93852A}" type="sibTrans" cxnId="{9A5F29F7-B71B-4AF6-BEEE-EEBF2729B883}">
      <dgm:prSet/>
      <dgm:spPr/>
      <dgm:t>
        <a:bodyPr/>
        <a:lstStyle/>
        <a:p>
          <a:endParaRPr lang="cs-CZ"/>
        </a:p>
      </dgm:t>
    </dgm:pt>
    <dgm:pt modelId="{453C2949-E161-479F-8777-35600C9B49F2}">
      <dgm:prSet/>
      <dgm:spPr/>
      <dgm:t>
        <a:bodyPr/>
        <a:lstStyle/>
        <a:p>
          <a:pPr rtl="0"/>
          <a:r>
            <a:rPr lang="cs-CZ" dirty="0" smtClean="0"/>
            <a:t>setkání advokátů a příprava procesu</a:t>
          </a:r>
          <a:endParaRPr lang="cs-CZ" dirty="0"/>
        </a:p>
      </dgm:t>
    </dgm:pt>
    <dgm:pt modelId="{C56A4499-5781-4E64-A20C-636EFDBD7B02}" type="parTrans" cxnId="{9D73E84A-9FB2-4CE2-BA46-2C61B1902C3D}">
      <dgm:prSet/>
      <dgm:spPr/>
      <dgm:t>
        <a:bodyPr/>
        <a:lstStyle/>
        <a:p>
          <a:endParaRPr lang="cs-CZ"/>
        </a:p>
      </dgm:t>
    </dgm:pt>
    <dgm:pt modelId="{4136F358-3AF6-488E-99B2-AD63F86D3D6B}" type="sibTrans" cxnId="{9D73E84A-9FB2-4CE2-BA46-2C61B1902C3D}">
      <dgm:prSet/>
      <dgm:spPr/>
      <dgm:t>
        <a:bodyPr/>
        <a:lstStyle/>
        <a:p>
          <a:endParaRPr lang="cs-CZ"/>
        </a:p>
      </dgm:t>
    </dgm:pt>
    <dgm:pt modelId="{D9BAC113-21C5-4FAC-B12C-AB7FC291D7FE}">
      <dgm:prSet/>
      <dgm:spPr/>
      <dgm:t>
        <a:bodyPr/>
        <a:lstStyle/>
        <a:p>
          <a:pPr rtl="0"/>
          <a:r>
            <a:rPr lang="cs-CZ" dirty="0" smtClean="0"/>
            <a:t>podpis čtyřstranné dohody</a:t>
          </a:r>
          <a:endParaRPr lang="cs-CZ" dirty="0"/>
        </a:p>
      </dgm:t>
    </dgm:pt>
    <dgm:pt modelId="{AFCC990B-F997-4B25-ADF0-B94E56932BAA}" type="parTrans" cxnId="{44CE56EF-2591-4776-AD39-4F20B2F8D9EA}">
      <dgm:prSet/>
      <dgm:spPr/>
      <dgm:t>
        <a:bodyPr/>
        <a:lstStyle/>
        <a:p>
          <a:endParaRPr lang="cs-CZ"/>
        </a:p>
      </dgm:t>
    </dgm:pt>
    <dgm:pt modelId="{9D6E4EE4-06EA-4753-9CD3-599EF9CF6E21}" type="sibTrans" cxnId="{44CE56EF-2591-4776-AD39-4F20B2F8D9EA}">
      <dgm:prSet/>
      <dgm:spPr/>
      <dgm:t>
        <a:bodyPr/>
        <a:lstStyle/>
        <a:p>
          <a:endParaRPr lang="cs-CZ"/>
        </a:p>
      </dgm:t>
    </dgm:pt>
    <dgm:pt modelId="{35507042-D1FB-4B9A-A258-96D098DC84A9}">
      <dgm:prSet/>
      <dgm:spPr/>
      <dgm:t>
        <a:bodyPr/>
        <a:lstStyle/>
        <a:p>
          <a:pPr rtl="0"/>
          <a:r>
            <a:rPr lang="cs-CZ" dirty="0" smtClean="0"/>
            <a:t>zahájení </a:t>
          </a:r>
          <a:r>
            <a:rPr lang="cs-CZ" dirty="0" err="1" smtClean="0"/>
            <a:t>collaborative</a:t>
          </a:r>
          <a:r>
            <a:rPr lang="cs-CZ" dirty="0" smtClean="0"/>
            <a:t> </a:t>
          </a:r>
          <a:r>
            <a:rPr lang="cs-CZ" dirty="0" err="1" smtClean="0"/>
            <a:t>law</a:t>
          </a:r>
          <a:r>
            <a:rPr lang="cs-CZ" dirty="0" smtClean="0"/>
            <a:t> procesu </a:t>
          </a:r>
          <a:endParaRPr lang="cs-CZ" dirty="0"/>
        </a:p>
      </dgm:t>
    </dgm:pt>
    <dgm:pt modelId="{9F0F23F6-227C-4B95-9809-6A6411FFDDE7}" type="parTrans" cxnId="{B2F90403-56DF-4F1E-8B0F-A504D04C3580}">
      <dgm:prSet/>
      <dgm:spPr/>
      <dgm:t>
        <a:bodyPr/>
        <a:lstStyle/>
        <a:p>
          <a:endParaRPr lang="cs-CZ"/>
        </a:p>
      </dgm:t>
    </dgm:pt>
    <dgm:pt modelId="{DF6C0ADE-D45E-4E57-9718-399E51EC8583}" type="sibTrans" cxnId="{B2F90403-56DF-4F1E-8B0F-A504D04C3580}">
      <dgm:prSet/>
      <dgm:spPr/>
      <dgm:t>
        <a:bodyPr/>
        <a:lstStyle/>
        <a:p>
          <a:endParaRPr lang="cs-CZ"/>
        </a:p>
      </dgm:t>
    </dgm:pt>
    <dgm:pt modelId="{0752F13D-FDE1-46F9-8812-5919DFC816A2}">
      <dgm:prSet/>
      <dgm:spPr/>
      <dgm:t>
        <a:bodyPr/>
        <a:lstStyle/>
        <a:p>
          <a:pPr rtl="0"/>
          <a:r>
            <a:rPr lang="cs-CZ" dirty="0" smtClean="0"/>
            <a:t>sběr informací</a:t>
          </a:r>
          <a:endParaRPr lang="cs-CZ" dirty="0"/>
        </a:p>
      </dgm:t>
    </dgm:pt>
    <dgm:pt modelId="{209CF210-47B5-4803-BFD8-D1012E9CFABE}" type="parTrans" cxnId="{36F585FA-B9CE-45A5-B651-9D9727498F70}">
      <dgm:prSet/>
      <dgm:spPr/>
      <dgm:t>
        <a:bodyPr/>
        <a:lstStyle/>
        <a:p>
          <a:endParaRPr lang="cs-CZ"/>
        </a:p>
      </dgm:t>
    </dgm:pt>
    <dgm:pt modelId="{60D3EE25-0F88-4CDA-9F8F-A73E18DAC6E9}" type="sibTrans" cxnId="{36F585FA-B9CE-45A5-B651-9D9727498F70}">
      <dgm:prSet/>
      <dgm:spPr/>
      <dgm:t>
        <a:bodyPr/>
        <a:lstStyle/>
        <a:p>
          <a:endParaRPr lang="cs-CZ"/>
        </a:p>
      </dgm:t>
    </dgm:pt>
    <dgm:pt modelId="{A8F97272-4E0B-4D50-9610-784E0770B46A}">
      <dgm:prSet/>
      <dgm:spPr/>
      <dgm:t>
        <a:bodyPr/>
        <a:lstStyle/>
        <a:p>
          <a:pPr rtl="0"/>
          <a:r>
            <a:rPr lang="cs-CZ" dirty="0" smtClean="0"/>
            <a:t>hledání možností</a:t>
          </a:r>
          <a:endParaRPr lang="cs-CZ" dirty="0"/>
        </a:p>
      </dgm:t>
    </dgm:pt>
    <dgm:pt modelId="{16ECD4FC-E953-49BF-957E-D74145CB8EA6}" type="parTrans" cxnId="{FBF64F8F-9813-42DC-B354-C853DB907311}">
      <dgm:prSet/>
      <dgm:spPr/>
      <dgm:t>
        <a:bodyPr/>
        <a:lstStyle/>
        <a:p>
          <a:endParaRPr lang="cs-CZ"/>
        </a:p>
      </dgm:t>
    </dgm:pt>
    <dgm:pt modelId="{CE8211CF-364F-4A73-A97C-71D57B52EA63}" type="sibTrans" cxnId="{FBF64F8F-9813-42DC-B354-C853DB907311}">
      <dgm:prSet/>
      <dgm:spPr/>
      <dgm:t>
        <a:bodyPr/>
        <a:lstStyle/>
        <a:p>
          <a:endParaRPr lang="cs-CZ"/>
        </a:p>
      </dgm:t>
    </dgm:pt>
    <dgm:pt modelId="{67EF8AC8-47E9-4246-B860-6699966478E6}">
      <dgm:prSet/>
      <dgm:spPr/>
      <dgm:t>
        <a:bodyPr/>
        <a:lstStyle/>
        <a:p>
          <a:pPr rtl="0"/>
          <a:r>
            <a:rPr lang="cs-CZ" dirty="0" smtClean="0"/>
            <a:t>vyjednávání </a:t>
          </a:r>
          <a:endParaRPr lang="cs-CZ" dirty="0"/>
        </a:p>
      </dgm:t>
    </dgm:pt>
    <dgm:pt modelId="{52C166F7-CE33-404D-AF38-BE49498830CF}" type="parTrans" cxnId="{AC7198F0-395D-4AD4-A2AC-365636E94466}">
      <dgm:prSet/>
      <dgm:spPr/>
      <dgm:t>
        <a:bodyPr/>
        <a:lstStyle/>
        <a:p>
          <a:endParaRPr lang="cs-CZ"/>
        </a:p>
      </dgm:t>
    </dgm:pt>
    <dgm:pt modelId="{EA63A63A-93DB-4C1D-B148-A22FF219FF03}" type="sibTrans" cxnId="{AC7198F0-395D-4AD4-A2AC-365636E94466}">
      <dgm:prSet/>
      <dgm:spPr/>
      <dgm:t>
        <a:bodyPr/>
        <a:lstStyle/>
        <a:p>
          <a:endParaRPr lang="cs-CZ"/>
        </a:p>
      </dgm:t>
    </dgm:pt>
    <dgm:pt modelId="{469AAC78-01C4-4924-9AA6-D44296B59373}">
      <dgm:prSet/>
      <dgm:spPr/>
      <dgm:t>
        <a:bodyPr/>
        <a:lstStyle/>
        <a:p>
          <a:pPr rtl="0"/>
          <a:r>
            <a:rPr lang="cs-CZ" dirty="0" smtClean="0"/>
            <a:t>tvorba závěrečné  dohody</a:t>
          </a:r>
          <a:endParaRPr lang="cs-CZ" dirty="0"/>
        </a:p>
      </dgm:t>
    </dgm:pt>
    <dgm:pt modelId="{C45A7B06-155D-4B5D-B23C-382BDA34EBB9}" type="parTrans" cxnId="{D3801525-EF0D-4230-A4E3-CB78CC58E149}">
      <dgm:prSet/>
      <dgm:spPr/>
      <dgm:t>
        <a:bodyPr/>
        <a:lstStyle/>
        <a:p>
          <a:endParaRPr lang="cs-CZ"/>
        </a:p>
      </dgm:t>
    </dgm:pt>
    <dgm:pt modelId="{674233E2-A83B-45A4-B0F1-5DCD6093282A}" type="sibTrans" cxnId="{D3801525-EF0D-4230-A4E3-CB78CC58E149}">
      <dgm:prSet/>
      <dgm:spPr/>
      <dgm:t>
        <a:bodyPr/>
        <a:lstStyle/>
        <a:p>
          <a:endParaRPr lang="cs-CZ"/>
        </a:p>
      </dgm:t>
    </dgm:pt>
    <dgm:pt modelId="{27114255-D940-4A53-8A38-65B64DB72E76}" type="pres">
      <dgm:prSet presAssocID="{9560C79A-26C9-4B77-AABD-AD59DC6EAAB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B6E8149-B69A-4997-AFFF-185077C3F5A5}" type="pres">
      <dgm:prSet presAssocID="{9560C79A-26C9-4B77-AABD-AD59DC6EAAB6}" presName="arrow" presStyleLbl="bgShp" presStyleIdx="0" presStyleCnt="1"/>
      <dgm:spPr/>
      <dgm:t>
        <a:bodyPr/>
        <a:lstStyle/>
        <a:p>
          <a:endParaRPr lang="cs-CZ"/>
        </a:p>
      </dgm:t>
    </dgm:pt>
    <dgm:pt modelId="{F8B84BB7-DE6B-4CE6-B6AC-940156D8D9BA}" type="pres">
      <dgm:prSet presAssocID="{9560C79A-26C9-4B77-AABD-AD59DC6EAAB6}" presName="linearProcess" presStyleCnt="0"/>
      <dgm:spPr/>
      <dgm:t>
        <a:bodyPr/>
        <a:lstStyle/>
        <a:p>
          <a:endParaRPr lang="cs-CZ"/>
        </a:p>
      </dgm:t>
    </dgm:pt>
    <dgm:pt modelId="{07300ACE-810A-466A-B542-2989425D3C88}" type="pres">
      <dgm:prSet presAssocID="{EE841E5F-6619-403C-9877-B1704A204E3F}" presName="tex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8EC766-0AA0-4CAC-8E95-C6C750249DE0}" type="pres">
      <dgm:prSet presAssocID="{26B9E8C7-9B18-4132-A461-AFE6AD93852A}" presName="sibTrans" presStyleCnt="0"/>
      <dgm:spPr/>
      <dgm:t>
        <a:bodyPr/>
        <a:lstStyle/>
        <a:p>
          <a:endParaRPr lang="cs-CZ"/>
        </a:p>
      </dgm:t>
    </dgm:pt>
    <dgm:pt modelId="{8A87CB07-1EBB-40EC-B723-C280C9291EFA}" type="pres">
      <dgm:prSet presAssocID="{453C2949-E161-479F-8777-35600C9B49F2}" presName="text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715CED-99B2-4661-BDF8-7AF1083A1D50}" type="pres">
      <dgm:prSet presAssocID="{4136F358-3AF6-488E-99B2-AD63F86D3D6B}" presName="sibTrans" presStyleCnt="0"/>
      <dgm:spPr/>
      <dgm:t>
        <a:bodyPr/>
        <a:lstStyle/>
        <a:p>
          <a:endParaRPr lang="cs-CZ"/>
        </a:p>
      </dgm:t>
    </dgm:pt>
    <dgm:pt modelId="{97273757-259C-4B9F-958A-30F5C31C036B}" type="pres">
      <dgm:prSet presAssocID="{D9BAC113-21C5-4FAC-B12C-AB7FC291D7FE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B1ED3E-716D-4601-9DEB-3795F6783785}" type="pres">
      <dgm:prSet presAssocID="{9D6E4EE4-06EA-4753-9CD3-599EF9CF6E21}" presName="sibTrans" presStyleCnt="0"/>
      <dgm:spPr/>
      <dgm:t>
        <a:bodyPr/>
        <a:lstStyle/>
        <a:p>
          <a:endParaRPr lang="cs-CZ"/>
        </a:p>
      </dgm:t>
    </dgm:pt>
    <dgm:pt modelId="{08E18280-AAC9-4B79-ADF0-818B5047A725}" type="pres">
      <dgm:prSet presAssocID="{35507042-D1FB-4B9A-A258-96D098DC84A9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1A514C-3EE3-49CD-8E79-0A156E2C8187}" type="pres">
      <dgm:prSet presAssocID="{DF6C0ADE-D45E-4E57-9718-399E51EC8583}" presName="sibTrans" presStyleCnt="0"/>
      <dgm:spPr/>
      <dgm:t>
        <a:bodyPr/>
        <a:lstStyle/>
        <a:p>
          <a:endParaRPr lang="cs-CZ"/>
        </a:p>
      </dgm:t>
    </dgm:pt>
    <dgm:pt modelId="{A1022E5A-222A-4646-97D0-35FA734F33A2}" type="pres">
      <dgm:prSet presAssocID="{0752F13D-FDE1-46F9-8812-5919DFC816A2}" presName="text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B008D5-D2B7-4DEF-9401-DF09D99F429F}" type="pres">
      <dgm:prSet presAssocID="{60D3EE25-0F88-4CDA-9F8F-A73E18DAC6E9}" presName="sibTrans" presStyleCnt="0"/>
      <dgm:spPr/>
      <dgm:t>
        <a:bodyPr/>
        <a:lstStyle/>
        <a:p>
          <a:endParaRPr lang="cs-CZ"/>
        </a:p>
      </dgm:t>
    </dgm:pt>
    <dgm:pt modelId="{1786EC1F-39C1-455D-A67D-9477785FC5F0}" type="pres">
      <dgm:prSet presAssocID="{A8F97272-4E0B-4D50-9610-784E0770B46A}" presName="text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09FB4A-DFC5-4075-98BA-7B678AE6253B}" type="pres">
      <dgm:prSet presAssocID="{CE8211CF-364F-4A73-A97C-71D57B52EA63}" presName="sibTrans" presStyleCnt="0"/>
      <dgm:spPr/>
      <dgm:t>
        <a:bodyPr/>
        <a:lstStyle/>
        <a:p>
          <a:endParaRPr lang="cs-CZ"/>
        </a:p>
      </dgm:t>
    </dgm:pt>
    <dgm:pt modelId="{F5CB6E2A-FF7D-4F6F-BD5B-4B562912BF5F}" type="pres">
      <dgm:prSet presAssocID="{67EF8AC8-47E9-4246-B860-6699966478E6}" presName="text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9B5A6E-9FC5-4830-9CD5-9DDDEAE14318}" type="pres">
      <dgm:prSet presAssocID="{EA63A63A-93DB-4C1D-B148-A22FF219FF03}" presName="sibTrans" presStyleCnt="0"/>
      <dgm:spPr/>
      <dgm:t>
        <a:bodyPr/>
        <a:lstStyle/>
        <a:p>
          <a:endParaRPr lang="cs-CZ"/>
        </a:p>
      </dgm:t>
    </dgm:pt>
    <dgm:pt modelId="{27710664-48EC-4418-BC17-71B9628DD657}" type="pres">
      <dgm:prSet presAssocID="{469AAC78-01C4-4924-9AA6-D44296B59373}" presName="tex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C7198F0-395D-4AD4-A2AC-365636E94466}" srcId="{9560C79A-26C9-4B77-AABD-AD59DC6EAAB6}" destId="{67EF8AC8-47E9-4246-B860-6699966478E6}" srcOrd="6" destOrd="0" parTransId="{52C166F7-CE33-404D-AF38-BE49498830CF}" sibTransId="{EA63A63A-93DB-4C1D-B148-A22FF219FF03}"/>
    <dgm:cxn modelId="{9A5F29F7-B71B-4AF6-BEEE-EEBF2729B883}" srcId="{9560C79A-26C9-4B77-AABD-AD59DC6EAAB6}" destId="{EE841E5F-6619-403C-9877-B1704A204E3F}" srcOrd="0" destOrd="0" parTransId="{B385B88A-EA15-4D37-B376-1E3024A6E57C}" sibTransId="{26B9E8C7-9B18-4132-A461-AFE6AD93852A}"/>
    <dgm:cxn modelId="{44CE56EF-2591-4776-AD39-4F20B2F8D9EA}" srcId="{9560C79A-26C9-4B77-AABD-AD59DC6EAAB6}" destId="{D9BAC113-21C5-4FAC-B12C-AB7FC291D7FE}" srcOrd="2" destOrd="0" parTransId="{AFCC990B-F997-4B25-ADF0-B94E56932BAA}" sibTransId="{9D6E4EE4-06EA-4753-9CD3-599EF9CF6E21}"/>
    <dgm:cxn modelId="{33A0FBC1-1813-4B82-9A5A-F95741F1830D}" type="presOf" srcId="{9560C79A-26C9-4B77-AABD-AD59DC6EAAB6}" destId="{27114255-D940-4A53-8A38-65B64DB72E76}" srcOrd="0" destOrd="0" presId="urn:microsoft.com/office/officeart/2005/8/layout/hProcess9"/>
    <dgm:cxn modelId="{B4A37704-58A3-42FD-9021-5E3E75BC8725}" type="presOf" srcId="{D9BAC113-21C5-4FAC-B12C-AB7FC291D7FE}" destId="{97273757-259C-4B9F-958A-30F5C31C036B}" srcOrd="0" destOrd="0" presId="urn:microsoft.com/office/officeart/2005/8/layout/hProcess9"/>
    <dgm:cxn modelId="{36F585FA-B9CE-45A5-B651-9D9727498F70}" srcId="{9560C79A-26C9-4B77-AABD-AD59DC6EAAB6}" destId="{0752F13D-FDE1-46F9-8812-5919DFC816A2}" srcOrd="4" destOrd="0" parTransId="{209CF210-47B5-4803-BFD8-D1012E9CFABE}" sibTransId="{60D3EE25-0F88-4CDA-9F8F-A73E18DAC6E9}"/>
    <dgm:cxn modelId="{A102E6A7-355E-4552-8FC0-2A0C01E6D2E1}" type="presOf" srcId="{453C2949-E161-479F-8777-35600C9B49F2}" destId="{8A87CB07-1EBB-40EC-B723-C280C9291EFA}" srcOrd="0" destOrd="0" presId="urn:microsoft.com/office/officeart/2005/8/layout/hProcess9"/>
    <dgm:cxn modelId="{9D73E84A-9FB2-4CE2-BA46-2C61B1902C3D}" srcId="{9560C79A-26C9-4B77-AABD-AD59DC6EAAB6}" destId="{453C2949-E161-479F-8777-35600C9B49F2}" srcOrd="1" destOrd="0" parTransId="{C56A4499-5781-4E64-A20C-636EFDBD7B02}" sibTransId="{4136F358-3AF6-488E-99B2-AD63F86D3D6B}"/>
    <dgm:cxn modelId="{F1F78266-1E7D-4F3F-AB1F-AC6D7D34E8EC}" type="presOf" srcId="{469AAC78-01C4-4924-9AA6-D44296B59373}" destId="{27710664-48EC-4418-BC17-71B9628DD657}" srcOrd="0" destOrd="0" presId="urn:microsoft.com/office/officeart/2005/8/layout/hProcess9"/>
    <dgm:cxn modelId="{D3801525-EF0D-4230-A4E3-CB78CC58E149}" srcId="{9560C79A-26C9-4B77-AABD-AD59DC6EAAB6}" destId="{469AAC78-01C4-4924-9AA6-D44296B59373}" srcOrd="7" destOrd="0" parTransId="{C45A7B06-155D-4B5D-B23C-382BDA34EBB9}" sibTransId="{674233E2-A83B-45A4-B0F1-5DCD6093282A}"/>
    <dgm:cxn modelId="{A4534D28-78D2-40EE-9A61-C2BCB3E095CF}" type="presOf" srcId="{0752F13D-FDE1-46F9-8812-5919DFC816A2}" destId="{A1022E5A-222A-4646-97D0-35FA734F33A2}" srcOrd="0" destOrd="0" presId="urn:microsoft.com/office/officeart/2005/8/layout/hProcess9"/>
    <dgm:cxn modelId="{CC11B53C-AC5B-4061-83FF-8B8258502599}" type="presOf" srcId="{EE841E5F-6619-403C-9877-B1704A204E3F}" destId="{07300ACE-810A-466A-B542-2989425D3C88}" srcOrd="0" destOrd="0" presId="urn:microsoft.com/office/officeart/2005/8/layout/hProcess9"/>
    <dgm:cxn modelId="{B861AE29-200C-4267-809C-F91B75D00E39}" type="presOf" srcId="{67EF8AC8-47E9-4246-B860-6699966478E6}" destId="{F5CB6E2A-FF7D-4F6F-BD5B-4B562912BF5F}" srcOrd="0" destOrd="0" presId="urn:microsoft.com/office/officeart/2005/8/layout/hProcess9"/>
    <dgm:cxn modelId="{A184B87D-808E-4C0D-8F27-23377B3BC941}" type="presOf" srcId="{A8F97272-4E0B-4D50-9610-784E0770B46A}" destId="{1786EC1F-39C1-455D-A67D-9477785FC5F0}" srcOrd="0" destOrd="0" presId="urn:microsoft.com/office/officeart/2005/8/layout/hProcess9"/>
    <dgm:cxn modelId="{FBF64F8F-9813-42DC-B354-C853DB907311}" srcId="{9560C79A-26C9-4B77-AABD-AD59DC6EAAB6}" destId="{A8F97272-4E0B-4D50-9610-784E0770B46A}" srcOrd="5" destOrd="0" parTransId="{16ECD4FC-E953-49BF-957E-D74145CB8EA6}" sibTransId="{CE8211CF-364F-4A73-A97C-71D57B52EA63}"/>
    <dgm:cxn modelId="{B2F90403-56DF-4F1E-8B0F-A504D04C3580}" srcId="{9560C79A-26C9-4B77-AABD-AD59DC6EAAB6}" destId="{35507042-D1FB-4B9A-A258-96D098DC84A9}" srcOrd="3" destOrd="0" parTransId="{9F0F23F6-227C-4B95-9809-6A6411FFDDE7}" sibTransId="{DF6C0ADE-D45E-4E57-9718-399E51EC8583}"/>
    <dgm:cxn modelId="{66048BD9-35A5-45C8-B4AC-4077D9E16218}" type="presOf" srcId="{35507042-D1FB-4B9A-A258-96D098DC84A9}" destId="{08E18280-AAC9-4B79-ADF0-818B5047A725}" srcOrd="0" destOrd="0" presId="urn:microsoft.com/office/officeart/2005/8/layout/hProcess9"/>
    <dgm:cxn modelId="{867BD791-421B-4321-9C60-248ABC0008B9}" type="presParOf" srcId="{27114255-D940-4A53-8A38-65B64DB72E76}" destId="{2B6E8149-B69A-4997-AFFF-185077C3F5A5}" srcOrd="0" destOrd="0" presId="urn:microsoft.com/office/officeart/2005/8/layout/hProcess9"/>
    <dgm:cxn modelId="{C4D61B95-E70C-4CAD-B615-736E3C4844A3}" type="presParOf" srcId="{27114255-D940-4A53-8A38-65B64DB72E76}" destId="{F8B84BB7-DE6B-4CE6-B6AC-940156D8D9BA}" srcOrd="1" destOrd="0" presId="urn:microsoft.com/office/officeart/2005/8/layout/hProcess9"/>
    <dgm:cxn modelId="{830FA09D-D9A0-4F7F-BD7F-1AD0893DEAD7}" type="presParOf" srcId="{F8B84BB7-DE6B-4CE6-B6AC-940156D8D9BA}" destId="{07300ACE-810A-466A-B542-2989425D3C88}" srcOrd="0" destOrd="0" presId="urn:microsoft.com/office/officeart/2005/8/layout/hProcess9"/>
    <dgm:cxn modelId="{23C0524E-EA2B-4FA1-A38D-14590AF56A31}" type="presParOf" srcId="{F8B84BB7-DE6B-4CE6-B6AC-940156D8D9BA}" destId="{D28EC766-0AA0-4CAC-8E95-C6C750249DE0}" srcOrd="1" destOrd="0" presId="urn:microsoft.com/office/officeart/2005/8/layout/hProcess9"/>
    <dgm:cxn modelId="{38F646EC-158E-4572-BA8E-CB86ADFEF0C5}" type="presParOf" srcId="{F8B84BB7-DE6B-4CE6-B6AC-940156D8D9BA}" destId="{8A87CB07-1EBB-40EC-B723-C280C9291EFA}" srcOrd="2" destOrd="0" presId="urn:microsoft.com/office/officeart/2005/8/layout/hProcess9"/>
    <dgm:cxn modelId="{061358E2-8886-4D92-8615-73AB73D8E9B7}" type="presParOf" srcId="{F8B84BB7-DE6B-4CE6-B6AC-940156D8D9BA}" destId="{DF715CED-99B2-4661-BDF8-7AF1083A1D50}" srcOrd="3" destOrd="0" presId="urn:microsoft.com/office/officeart/2005/8/layout/hProcess9"/>
    <dgm:cxn modelId="{8E885D52-E829-46A4-9A9D-FC0B8F475974}" type="presParOf" srcId="{F8B84BB7-DE6B-4CE6-B6AC-940156D8D9BA}" destId="{97273757-259C-4B9F-958A-30F5C31C036B}" srcOrd="4" destOrd="0" presId="urn:microsoft.com/office/officeart/2005/8/layout/hProcess9"/>
    <dgm:cxn modelId="{B456EF09-2175-416E-B301-FF1C2D056FDA}" type="presParOf" srcId="{F8B84BB7-DE6B-4CE6-B6AC-940156D8D9BA}" destId="{88B1ED3E-716D-4601-9DEB-3795F6783785}" srcOrd="5" destOrd="0" presId="urn:microsoft.com/office/officeart/2005/8/layout/hProcess9"/>
    <dgm:cxn modelId="{EB6BEBC5-69C1-4483-ADD9-54C8C15C5C2F}" type="presParOf" srcId="{F8B84BB7-DE6B-4CE6-B6AC-940156D8D9BA}" destId="{08E18280-AAC9-4B79-ADF0-818B5047A725}" srcOrd="6" destOrd="0" presId="urn:microsoft.com/office/officeart/2005/8/layout/hProcess9"/>
    <dgm:cxn modelId="{3D028ECA-4182-4DA4-8813-817B269C4396}" type="presParOf" srcId="{F8B84BB7-DE6B-4CE6-B6AC-940156D8D9BA}" destId="{0E1A514C-3EE3-49CD-8E79-0A156E2C8187}" srcOrd="7" destOrd="0" presId="urn:microsoft.com/office/officeart/2005/8/layout/hProcess9"/>
    <dgm:cxn modelId="{6AA19F97-B42E-494C-8500-6152683DE65F}" type="presParOf" srcId="{F8B84BB7-DE6B-4CE6-B6AC-940156D8D9BA}" destId="{A1022E5A-222A-4646-97D0-35FA734F33A2}" srcOrd="8" destOrd="0" presId="urn:microsoft.com/office/officeart/2005/8/layout/hProcess9"/>
    <dgm:cxn modelId="{53DE8B5F-F00A-43EE-90A8-8C5D92A17468}" type="presParOf" srcId="{F8B84BB7-DE6B-4CE6-B6AC-940156D8D9BA}" destId="{A8B008D5-D2B7-4DEF-9401-DF09D99F429F}" srcOrd="9" destOrd="0" presId="urn:microsoft.com/office/officeart/2005/8/layout/hProcess9"/>
    <dgm:cxn modelId="{9AD65F03-6B00-4607-8C20-56D01735BF61}" type="presParOf" srcId="{F8B84BB7-DE6B-4CE6-B6AC-940156D8D9BA}" destId="{1786EC1F-39C1-455D-A67D-9477785FC5F0}" srcOrd="10" destOrd="0" presId="urn:microsoft.com/office/officeart/2005/8/layout/hProcess9"/>
    <dgm:cxn modelId="{B18C87E4-A79C-49A6-A624-F43989FBD669}" type="presParOf" srcId="{F8B84BB7-DE6B-4CE6-B6AC-940156D8D9BA}" destId="{C609FB4A-DFC5-4075-98BA-7B678AE6253B}" srcOrd="11" destOrd="0" presId="urn:microsoft.com/office/officeart/2005/8/layout/hProcess9"/>
    <dgm:cxn modelId="{135976B9-83E0-41F6-AA07-95F47D15F5D5}" type="presParOf" srcId="{F8B84BB7-DE6B-4CE6-B6AC-940156D8D9BA}" destId="{F5CB6E2A-FF7D-4F6F-BD5B-4B562912BF5F}" srcOrd="12" destOrd="0" presId="urn:microsoft.com/office/officeart/2005/8/layout/hProcess9"/>
    <dgm:cxn modelId="{CEDC3CE9-50F8-4C91-9D8B-72C972942B12}" type="presParOf" srcId="{F8B84BB7-DE6B-4CE6-B6AC-940156D8D9BA}" destId="{CC9B5A6E-9FC5-4830-9CD5-9DDDEAE14318}" srcOrd="13" destOrd="0" presId="urn:microsoft.com/office/officeart/2005/8/layout/hProcess9"/>
    <dgm:cxn modelId="{BA30D3FF-266F-42C5-9868-A8A827724C0B}" type="presParOf" srcId="{F8B84BB7-DE6B-4CE6-B6AC-940156D8D9BA}" destId="{27710664-48EC-4418-BC17-71B9628DD657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8BC2A0-D0FC-444C-BF86-06C0614924E7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03B27BB-A815-4CD9-9078-9F45CE8C6F7C}">
      <dgm:prSet/>
      <dgm:spPr/>
      <dgm:t>
        <a:bodyPr/>
        <a:lstStyle/>
        <a:p>
          <a:pPr rtl="0"/>
          <a:r>
            <a:rPr lang="cs-CZ" dirty="0" smtClean="0"/>
            <a:t>oslovení zájemcem</a:t>
          </a:r>
          <a:endParaRPr lang="cs-CZ" dirty="0"/>
        </a:p>
      </dgm:t>
    </dgm:pt>
    <dgm:pt modelId="{464DC757-C063-4C7A-92C8-187D1E053EBC}" type="parTrans" cxnId="{39E46337-CDF5-4E99-9192-5044F1B94502}">
      <dgm:prSet/>
      <dgm:spPr/>
      <dgm:t>
        <a:bodyPr/>
        <a:lstStyle/>
        <a:p>
          <a:endParaRPr lang="cs-CZ"/>
        </a:p>
      </dgm:t>
    </dgm:pt>
    <dgm:pt modelId="{416FD27F-4FFB-4EC6-8DD6-B1711C4AF147}" type="sibTrans" cxnId="{39E46337-CDF5-4E99-9192-5044F1B94502}">
      <dgm:prSet/>
      <dgm:spPr/>
      <dgm:t>
        <a:bodyPr/>
        <a:lstStyle/>
        <a:p>
          <a:endParaRPr lang="cs-CZ"/>
        </a:p>
      </dgm:t>
    </dgm:pt>
    <dgm:pt modelId="{20F6B4BB-0F86-4AD8-AC73-3B8FCAE5F7F5}">
      <dgm:prSet/>
      <dgm:spPr/>
      <dgm:t>
        <a:bodyPr/>
        <a:lstStyle/>
        <a:p>
          <a:pPr rtl="0"/>
          <a:r>
            <a:rPr lang="cs-CZ" dirty="0" smtClean="0"/>
            <a:t>zvážení vhodnosti případu k aplikaci metody</a:t>
          </a:r>
          <a:endParaRPr lang="cs-CZ" dirty="0"/>
        </a:p>
      </dgm:t>
    </dgm:pt>
    <dgm:pt modelId="{697A800D-E6C8-4E88-9FE9-D5C04C9EB2AD}" type="parTrans" cxnId="{4101C226-C882-4E40-ACFB-96E6E3853FB2}">
      <dgm:prSet/>
      <dgm:spPr/>
      <dgm:t>
        <a:bodyPr/>
        <a:lstStyle/>
        <a:p>
          <a:endParaRPr lang="cs-CZ"/>
        </a:p>
      </dgm:t>
    </dgm:pt>
    <dgm:pt modelId="{7746C50B-1D66-465D-BD56-5C076FC2B9A1}" type="sibTrans" cxnId="{4101C226-C882-4E40-ACFB-96E6E3853FB2}">
      <dgm:prSet/>
      <dgm:spPr/>
      <dgm:t>
        <a:bodyPr/>
        <a:lstStyle/>
        <a:p>
          <a:endParaRPr lang="cs-CZ"/>
        </a:p>
      </dgm:t>
    </dgm:pt>
    <dgm:pt modelId="{CF94C8E4-9828-49EB-94B7-A1AE86C91E12}">
      <dgm:prSet/>
      <dgm:spPr/>
      <dgm:t>
        <a:bodyPr/>
        <a:lstStyle/>
        <a:p>
          <a:pPr rtl="0"/>
          <a:r>
            <a:rPr lang="cs-CZ" dirty="0" smtClean="0"/>
            <a:t>souhlas </a:t>
          </a:r>
          <a:r>
            <a:rPr lang="cs-CZ" dirty="0" err="1" smtClean="0"/>
            <a:t>vs</a:t>
          </a:r>
          <a:r>
            <a:rPr lang="cs-CZ" dirty="0" smtClean="0"/>
            <a:t> odmítnutí převzetí</a:t>
          </a:r>
          <a:endParaRPr lang="cs-CZ" dirty="0"/>
        </a:p>
      </dgm:t>
    </dgm:pt>
    <dgm:pt modelId="{A764F74A-D954-45E8-BAEE-8D4D3785A55B}" type="parTrans" cxnId="{521AE6D2-1173-4E56-9B8B-50252CF2C565}">
      <dgm:prSet/>
      <dgm:spPr/>
      <dgm:t>
        <a:bodyPr/>
        <a:lstStyle/>
        <a:p>
          <a:endParaRPr lang="cs-CZ"/>
        </a:p>
      </dgm:t>
    </dgm:pt>
    <dgm:pt modelId="{FCA40CD7-141F-4426-B0FF-294B28287776}" type="sibTrans" cxnId="{521AE6D2-1173-4E56-9B8B-50252CF2C565}">
      <dgm:prSet/>
      <dgm:spPr/>
      <dgm:t>
        <a:bodyPr/>
        <a:lstStyle/>
        <a:p>
          <a:endParaRPr lang="cs-CZ"/>
        </a:p>
      </dgm:t>
    </dgm:pt>
    <dgm:pt modelId="{C907DE80-B17E-4BEE-A236-9105AC6F1B7A}">
      <dgm:prSet/>
      <dgm:spPr/>
      <dgm:t>
        <a:bodyPr/>
        <a:lstStyle/>
        <a:p>
          <a:pPr rtl="0"/>
          <a:r>
            <a:rPr lang="cs-CZ" dirty="0" smtClean="0"/>
            <a:t>poučení </a:t>
          </a:r>
          <a:endParaRPr lang="cs-CZ" dirty="0"/>
        </a:p>
      </dgm:t>
    </dgm:pt>
    <dgm:pt modelId="{C881043E-C098-4776-98AE-080D57A7CAEE}" type="parTrans" cxnId="{C95B5808-852F-4C28-830C-27871849DDB1}">
      <dgm:prSet/>
      <dgm:spPr/>
      <dgm:t>
        <a:bodyPr/>
        <a:lstStyle/>
        <a:p>
          <a:endParaRPr lang="cs-CZ"/>
        </a:p>
      </dgm:t>
    </dgm:pt>
    <dgm:pt modelId="{9921FB02-FF52-4918-9AAD-464970A930AB}" type="sibTrans" cxnId="{C95B5808-852F-4C28-830C-27871849DDB1}">
      <dgm:prSet/>
      <dgm:spPr/>
      <dgm:t>
        <a:bodyPr/>
        <a:lstStyle/>
        <a:p>
          <a:endParaRPr lang="cs-CZ"/>
        </a:p>
      </dgm:t>
    </dgm:pt>
    <dgm:pt modelId="{9BF3B5B1-EDC8-4FC6-A6CB-F479EBCCE44F}">
      <dgm:prSet/>
      <dgm:spPr/>
      <dgm:t>
        <a:bodyPr/>
        <a:lstStyle/>
        <a:p>
          <a:pPr rtl="0"/>
          <a:r>
            <a:rPr lang="cs-CZ" dirty="0" smtClean="0"/>
            <a:t>uzavření příkazní smlouvy</a:t>
          </a:r>
          <a:endParaRPr lang="cs-CZ" dirty="0"/>
        </a:p>
      </dgm:t>
    </dgm:pt>
    <dgm:pt modelId="{6F0CA02A-8265-4F2F-9A44-2D4C2EF189B8}" type="sibTrans" cxnId="{C3DBCC78-6190-4746-AEB3-7FA56E034A62}">
      <dgm:prSet/>
      <dgm:spPr/>
      <dgm:t>
        <a:bodyPr/>
        <a:lstStyle/>
        <a:p>
          <a:endParaRPr lang="cs-CZ"/>
        </a:p>
      </dgm:t>
    </dgm:pt>
    <dgm:pt modelId="{BF8E3C0C-793A-424E-92CF-ADC944712159}" type="parTrans" cxnId="{C3DBCC78-6190-4746-AEB3-7FA56E034A62}">
      <dgm:prSet/>
      <dgm:spPr/>
      <dgm:t>
        <a:bodyPr/>
        <a:lstStyle/>
        <a:p>
          <a:endParaRPr lang="cs-CZ"/>
        </a:p>
      </dgm:t>
    </dgm:pt>
    <dgm:pt modelId="{497CBBEB-5D09-451A-8C56-2DEBED2A8C3C}" type="pres">
      <dgm:prSet presAssocID="{DE8BC2A0-D0FC-444C-BF86-06C0614924E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8777713-C45B-4831-A462-1ACA23A951D9}" type="pres">
      <dgm:prSet presAssocID="{103B27BB-A815-4CD9-9078-9F45CE8C6F7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42D998-6EBB-4DDF-ACB3-A91BB33861A5}" type="pres">
      <dgm:prSet presAssocID="{103B27BB-A815-4CD9-9078-9F45CE8C6F7C}" presName="spNode" presStyleCnt="0"/>
      <dgm:spPr/>
      <dgm:t>
        <a:bodyPr/>
        <a:lstStyle/>
        <a:p>
          <a:endParaRPr lang="cs-CZ"/>
        </a:p>
      </dgm:t>
    </dgm:pt>
    <dgm:pt modelId="{A2E73FCB-1F3A-46CB-BD14-11717888984D}" type="pres">
      <dgm:prSet presAssocID="{416FD27F-4FFB-4EC6-8DD6-B1711C4AF147}" presName="sibTrans" presStyleLbl="sibTrans1D1" presStyleIdx="0" presStyleCnt="5"/>
      <dgm:spPr/>
      <dgm:t>
        <a:bodyPr/>
        <a:lstStyle/>
        <a:p>
          <a:endParaRPr lang="cs-CZ"/>
        </a:p>
      </dgm:t>
    </dgm:pt>
    <dgm:pt modelId="{AB4DC508-4AC8-4369-9C44-B8259939C705}" type="pres">
      <dgm:prSet presAssocID="{20F6B4BB-0F86-4AD8-AC73-3B8FCAE5F7F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9B1CB6-C45A-49D6-8277-35ADE529CE38}" type="pres">
      <dgm:prSet presAssocID="{20F6B4BB-0F86-4AD8-AC73-3B8FCAE5F7F5}" presName="spNode" presStyleCnt="0"/>
      <dgm:spPr/>
      <dgm:t>
        <a:bodyPr/>
        <a:lstStyle/>
        <a:p>
          <a:endParaRPr lang="cs-CZ"/>
        </a:p>
      </dgm:t>
    </dgm:pt>
    <dgm:pt modelId="{B45FB283-B93A-44D2-99BD-FA9A6BE33332}" type="pres">
      <dgm:prSet presAssocID="{7746C50B-1D66-465D-BD56-5C076FC2B9A1}" presName="sibTrans" presStyleLbl="sibTrans1D1" presStyleIdx="1" presStyleCnt="5"/>
      <dgm:spPr/>
      <dgm:t>
        <a:bodyPr/>
        <a:lstStyle/>
        <a:p>
          <a:endParaRPr lang="cs-CZ"/>
        </a:p>
      </dgm:t>
    </dgm:pt>
    <dgm:pt modelId="{7F722C57-0862-4CD1-BB29-6F947869B073}" type="pres">
      <dgm:prSet presAssocID="{CF94C8E4-9828-49EB-94B7-A1AE86C91E1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BC35E6-B174-4937-8FEB-5C953A560D27}" type="pres">
      <dgm:prSet presAssocID="{CF94C8E4-9828-49EB-94B7-A1AE86C91E12}" presName="spNode" presStyleCnt="0"/>
      <dgm:spPr/>
      <dgm:t>
        <a:bodyPr/>
        <a:lstStyle/>
        <a:p>
          <a:endParaRPr lang="cs-CZ"/>
        </a:p>
      </dgm:t>
    </dgm:pt>
    <dgm:pt modelId="{1F80E725-1CDD-47F7-A2B2-4AC830CED018}" type="pres">
      <dgm:prSet presAssocID="{FCA40CD7-141F-4426-B0FF-294B28287776}" presName="sibTrans" presStyleLbl="sibTrans1D1" presStyleIdx="2" presStyleCnt="5"/>
      <dgm:spPr/>
      <dgm:t>
        <a:bodyPr/>
        <a:lstStyle/>
        <a:p>
          <a:endParaRPr lang="cs-CZ"/>
        </a:p>
      </dgm:t>
    </dgm:pt>
    <dgm:pt modelId="{5BB9DA5A-7313-4382-A620-A42104AD4338}" type="pres">
      <dgm:prSet presAssocID="{C907DE80-B17E-4BEE-A236-9105AC6F1B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AD864E-2F6C-4EAA-9469-3257C1B0DA99}" type="pres">
      <dgm:prSet presAssocID="{C907DE80-B17E-4BEE-A236-9105AC6F1B7A}" presName="spNode" presStyleCnt="0"/>
      <dgm:spPr/>
      <dgm:t>
        <a:bodyPr/>
        <a:lstStyle/>
        <a:p>
          <a:endParaRPr lang="cs-CZ"/>
        </a:p>
      </dgm:t>
    </dgm:pt>
    <dgm:pt modelId="{59BDE9A8-C16B-42A1-A47F-AD177FF99EDC}" type="pres">
      <dgm:prSet presAssocID="{9921FB02-FF52-4918-9AAD-464970A930AB}" presName="sibTrans" presStyleLbl="sibTrans1D1" presStyleIdx="3" presStyleCnt="5"/>
      <dgm:spPr/>
      <dgm:t>
        <a:bodyPr/>
        <a:lstStyle/>
        <a:p>
          <a:endParaRPr lang="cs-CZ"/>
        </a:p>
      </dgm:t>
    </dgm:pt>
    <dgm:pt modelId="{A1AC732E-F2D1-43E0-8130-E5536580A3A7}" type="pres">
      <dgm:prSet presAssocID="{9BF3B5B1-EDC8-4FC6-A6CB-F479EBCCE44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F4F8B2-27B3-45B1-B367-EA8E86CA2BBC}" type="pres">
      <dgm:prSet presAssocID="{9BF3B5B1-EDC8-4FC6-A6CB-F479EBCCE44F}" presName="spNode" presStyleCnt="0"/>
      <dgm:spPr/>
      <dgm:t>
        <a:bodyPr/>
        <a:lstStyle/>
        <a:p>
          <a:endParaRPr lang="cs-CZ"/>
        </a:p>
      </dgm:t>
    </dgm:pt>
    <dgm:pt modelId="{EF70B7D3-87EF-4B20-8F0E-DAB4078AA9CF}" type="pres">
      <dgm:prSet presAssocID="{6F0CA02A-8265-4F2F-9A44-2D4C2EF189B8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64DD20F0-7AFB-4C47-9E35-D0DD73C49DCD}" type="presOf" srcId="{9921FB02-FF52-4918-9AAD-464970A930AB}" destId="{59BDE9A8-C16B-42A1-A47F-AD177FF99EDC}" srcOrd="0" destOrd="0" presId="urn:microsoft.com/office/officeart/2005/8/layout/cycle5"/>
    <dgm:cxn modelId="{BD6869EA-C406-44CB-920D-1C78E17277CB}" type="presOf" srcId="{DE8BC2A0-D0FC-444C-BF86-06C0614924E7}" destId="{497CBBEB-5D09-451A-8C56-2DEBED2A8C3C}" srcOrd="0" destOrd="0" presId="urn:microsoft.com/office/officeart/2005/8/layout/cycle5"/>
    <dgm:cxn modelId="{C95B5808-852F-4C28-830C-27871849DDB1}" srcId="{DE8BC2A0-D0FC-444C-BF86-06C0614924E7}" destId="{C907DE80-B17E-4BEE-A236-9105AC6F1B7A}" srcOrd="3" destOrd="0" parTransId="{C881043E-C098-4776-98AE-080D57A7CAEE}" sibTransId="{9921FB02-FF52-4918-9AAD-464970A930AB}"/>
    <dgm:cxn modelId="{BACFC472-8E1D-4884-8517-36865830D68D}" type="presOf" srcId="{C907DE80-B17E-4BEE-A236-9105AC6F1B7A}" destId="{5BB9DA5A-7313-4382-A620-A42104AD4338}" srcOrd="0" destOrd="0" presId="urn:microsoft.com/office/officeart/2005/8/layout/cycle5"/>
    <dgm:cxn modelId="{BB9C86CD-F8A1-4D6B-A273-E9A34722D584}" type="presOf" srcId="{20F6B4BB-0F86-4AD8-AC73-3B8FCAE5F7F5}" destId="{AB4DC508-4AC8-4369-9C44-B8259939C705}" srcOrd="0" destOrd="0" presId="urn:microsoft.com/office/officeart/2005/8/layout/cycle5"/>
    <dgm:cxn modelId="{39E46337-CDF5-4E99-9192-5044F1B94502}" srcId="{DE8BC2A0-D0FC-444C-BF86-06C0614924E7}" destId="{103B27BB-A815-4CD9-9078-9F45CE8C6F7C}" srcOrd="0" destOrd="0" parTransId="{464DC757-C063-4C7A-92C8-187D1E053EBC}" sibTransId="{416FD27F-4FFB-4EC6-8DD6-B1711C4AF147}"/>
    <dgm:cxn modelId="{6656C616-9C52-4D44-BD42-027A8FA11CE9}" type="presOf" srcId="{103B27BB-A815-4CD9-9078-9F45CE8C6F7C}" destId="{28777713-C45B-4831-A462-1ACA23A951D9}" srcOrd="0" destOrd="0" presId="urn:microsoft.com/office/officeart/2005/8/layout/cycle5"/>
    <dgm:cxn modelId="{521AE6D2-1173-4E56-9B8B-50252CF2C565}" srcId="{DE8BC2A0-D0FC-444C-BF86-06C0614924E7}" destId="{CF94C8E4-9828-49EB-94B7-A1AE86C91E12}" srcOrd="2" destOrd="0" parTransId="{A764F74A-D954-45E8-BAEE-8D4D3785A55B}" sibTransId="{FCA40CD7-141F-4426-B0FF-294B28287776}"/>
    <dgm:cxn modelId="{C3DBCC78-6190-4746-AEB3-7FA56E034A62}" srcId="{DE8BC2A0-D0FC-444C-BF86-06C0614924E7}" destId="{9BF3B5B1-EDC8-4FC6-A6CB-F479EBCCE44F}" srcOrd="4" destOrd="0" parTransId="{BF8E3C0C-793A-424E-92CF-ADC944712159}" sibTransId="{6F0CA02A-8265-4F2F-9A44-2D4C2EF189B8}"/>
    <dgm:cxn modelId="{91FA7775-062F-459D-B012-7CCE63C20A4A}" type="presOf" srcId="{416FD27F-4FFB-4EC6-8DD6-B1711C4AF147}" destId="{A2E73FCB-1F3A-46CB-BD14-11717888984D}" srcOrd="0" destOrd="0" presId="urn:microsoft.com/office/officeart/2005/8/layout/cycle5"/>
    <dgm:cxn modelId="{FF5CFDB5-AA56-4AD8-A6D5-DC7471742120}" type="presOf" srcId="{FCA40CD7-141F-4426-B0FF-294B28287776}" destId="{1F80E725-1CDD-47F7-A2B2-4AC830CED018}" srcOrd="0" destOrd="0" presId="urn:microsoft.com/office/officeart/2005/8/layout/cycle5"/>
    <dgm:cxn modelId="{FA15BE88-F6DD-4E08-82C3-240497FC4DC8}" type="presOf" srcId="{CF94C8E4-9828-49EB-94B7-A1AE86C91E12}" destId="{7F722C57-0862-4CD1-BB29-6F947869B073}" srcOrd="0" destOrd="0" presId="urn:microsoft.com/office/officeart/2005/8/layout/cycle5"/>
    <dgm:cxn modelId="{CD329739-8CE2-409A-BE34-ACCC3D4D7DEC}" type="presOf" srcId="{6F0CA02A-8265-4F2F-9A44-2D4C2EF189B8}" destId="{EF70B7D3-87EF-4B20-8F0E-DAB4078AA9CF}" srcOrd="0" destOrd="0" presId="urn:microsoft.com/office/officeart/2005/8/layout/cycle5"/>
    <dgm:cxn modelId="{4101C226-C882-4E40-ACFB-96E6E3853FB2}" srcId="{DE8BC2A0-D0FC-444C-BF86-06C0614924E7}" destId="{20F6B4BB-0F86-4AD8-AC73-3B8FCAE5F7F5}" srcOrd="1" destOrd="0" parTransId="{697A800D-E6C8-4E88-9FE9-D5C04C9EB2AD}" sibTransId="{7746C50B-1D66-465D-BD56-5C076FC2B9A1}"/>
    <dgm:cxn modelId="{8436E254-D4B9-4A7B-B10E-12063669644E}" type="presOf" srcId="{9BF3B5B1-EDC8-4FC6-A6CB-F479EBCCE44F}" destId="{A1AC732E-F2D1-43E0-8130-E5536580A3A7}" srcOrd="0" destOrd="0" presId="urn:microsoft.com/office/officeart/2005/8/layout/cycle5"/>
    <dgm:cxn modelId="{08A00D08-84E8-4413-8D2E-0248B3BEE4EC}" type="presOf" srcId="{7746C50B-1D66-465D-BD56-5C076FC2B9A1}" destId="{B45FB283-B93A-44D2-99BD-FA9A6BE33332}" srcOrd="0" destOrd="0" presId="urn:microsoft.com/office/officeart/2005/8/layout/cycle5"/>
    <dgm:cxn modelId="{A7C051FE-51E1-4439-8F52-3FC913C0EBDF}" type="presParOf" srcId="{497CBBEB-5D09-451A-8C56-2DEBED2A8C3C}" destId="{28777713-C45B-4831-A462-1ACA23A951D9}" srcOrd="0" destOrd="0" presId="urn:microsoft.com/office/officeart/2005/8/layout/cycle5"/>
    <dgm:cxn modelId="{F684655F-F857-4677-B672-8B3EEDD8DE90}" type="presParOf" srcId="{497CBBEB-5D09-451A-8C56-2DEBED2A8C3C}" destId="{9A42D998-6EBB-4DDF-ACB3-A91BB33861A5}" srcOrd="1" destOrd="0" presId="urn:microsoft.com/office/officeart/2005/8/layout/cycle5"/>
    <dgm:cxn modelId="{F0096DEF-EF0B-43AE-8182-2E085D6E89CC}" type="presParOf" srcId="{497CBBEB-5D09-451A-8C56-2DEBED2A8C3C}" destId="{A2E73FCB-1F3A-46CB-BD14-11717888984D}" srcOrd="2" destOrd="0" presId="urn:microsoft.com/office/officeart/2005/8/layout/cycle5"/>
    <dgm:cxn modelId="{438B7124-1E8B-4EEA-BE6D-7210F26EB978}" type="presParOf" srcId="{497CBBEB-5D09-451A-8C56-2DEBED2A8C3C}" destId="{AB4DC508-4AC8-4369-9C44-B8259939C705}" srcOrd="3" destOrd="0" presId="urn:microsoft.com/office/officeart/2005/8/layout/cycle5"/>
    <dgm:cxn modelId="{76B86BAF-5587-48F0-9032-1645BE153D43}" type="presParOf" srcId="{497CBBEB-5D09-451A-8C56-2DEBED2A8C3C}" destId="{B79B1CB6-C45A-49D6-8277-35ADE529CE38}" srcOrd="4" destOrd="0" presId="urn:microsoft.com/office/officeart/2005/8/layout/cycle5"/>
    <dgm:cxn modelId="{3D23A2B6-5BEC-400C-99A9-06E0CBBAE84B}" type="presParOf" srcId="{497CBBEB-5D09-451A-8C56-2DEBED2A8C3C}" destId="{B45FB283-B93A-44D2-99BD-FA9A6BE33332}" srcOrd="5" destOrd="0" presId="urn:microsoft.com/office/officeart/2005/8/layout/cycle5"/>
    <dgm:cxn modelId="{2F32B3D8-8FEF-4E1F-B6A0-3DFE6D4FB613}" type="presParOf" srcId="{497CBBEB-5D09-451A-8C56-2DEBED2A8C3C}" destId="{7F722C57-0862-4CD1-BB29-6F947869B073}" srcOrd="6" destOrd="0" presId="urn:microsoft.com/office/officeart/2005/8/layout/cycle5"/>
    <dgm:cxn modelId="{4D7CF35E-11EE-4834-BE25-2F61C7222D1A}" type="presParOf" srcId="{497CBBEB-5D09-451A-8C56-2DEBED2A8C3C}" destId="{B2BC35E6-B174-4937-8FEB-5C953A560D27}" srcOrd="7" destOrd="0" presId="urn:microsoft.com/office/officeart/2005/8/layout/cycle5"/>
    <dgm:cxn modelId="{3FF3A933-B018-470E-8AE5-FA2DD4CA4DEE}" type="presParOf" srcId="{497CBBEB-5D09-451A-8C56-2DEBED2A8C3C}" destId="{1F80E725-1CDD-47F7-A2B2-4AC830CED018}" srcOrd="8" destOrd="0" presId="urn:microsoft.com/office/officeart/2005/8/layout/cycle5"/>
    <dgm:cxn modelId="{EDA6BDBD-0881-4333-87CB-A295394F9072}" type="presParOf" srcId="{497CBBEB-5D09-451A-8C56-2DEBED2A8C3C}" destId="{5BB9DA5A-7313-4382-A620-A42104AD4338}" srcOrd="9" destOrd="0" presId="urn:microsoft.com/office/officeart/2005/8/layout/cycle5"/>
    <dgm:cxn modelId="{80D465B0-A67E-475F-B86F-4DC695B79CEF}" type="presParOf" srcId="{497CBBEB-5D09-451A-8C56-2DEBED2A8C3C}" destId="{5EAD864E-2F6C-4EAA-9469-3257C1B0DA99}" srcOrd="10" destOrd="0" presId="urn:microsoft.com/office/officeart/2005/8/layout/cycle5"/>
    <dgm:cxn modelId="{D4933167-E4A7-40B3-97A7-EB4BB7818714}" type="presParOf" srcId="{497CBBEB-5D09-451A-8C56-2DEBED2A8C3C}" destId="{59BDE9A8-C16B-42A1-A47F-AD177FF99EDC}" srcOrd="11" destOrd="0" presId="urn:microsoft.com/office/officeart/2005/8/layout/cycle5"/>
    <dgm:cxn modelId="{433D9453-2DF7-4727-BF81-B3A0D5A8DEA7}" type="presParOf" srcId="{497CBBEB-5D09-451A-8C56-2DEBED2A8C3C}" destId="{A1AC732E-F2D1-43E0-8130-E5536580A3A7}" srcOrd="12" destOrd="0" presId="urn:microsoft.com/office/officeart/2005/8/layout/cycle5"/>
    <dgm:cxn modelId="{51C189F5-E5F4-404E-8CE8-FD775665C4DD}" type="presParOf" srcId="{497CBBEB-5D09-451A-8C56-2DEBED2A8C3C}" destId="{C6F4F8B2-27B3-45B1-B367-EA8E86CA2BBC}" srcOrd="13" destOrd="0" presId="urn:microsoft.com/office/officeart/2005/8/layout/cycle5"/>
    <dgm:cxn modelId="{4FAD9CDD-5A71-4906-9909-E5BF9CFEA830}" type="presParOf" srcId="{497CBBEB-5D09-451A-8C56-2DEBED2A8C3C}" destId="{EF70B7D3-87EF-4B20-8F0E-DAB4078AA9CF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931F65-DFBA-4C41-84BA-F1A97C64E9F4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353A014-5737-44C9-AF06-F524F59C441C}">
      <dgm:prSet/>
      <dgm:spPr/>
      <dgm:t>
        <a:bodyPr/>
        <a:lstStyle/>
        <a:p>
          <a:pPr rtl="0"/>
          <a:r>
            <a:rPr lang="cs-CZ" dirty="0" smtClean="0"/>
            <a:t>po uzavření příkazní smlouvy s vlastním klientem </a:t>
          </a:r>
          <a:endParaRPr lang="cs-CZ" dirty="0"/>
        </a:p>
      </dgm:t>
    </dgm:pt>
    <dgm:pt modelId="{8FA9913E-6377-4D8D-B854-525E38A07008}" type="parTrans" cxnId="{CF11F21E-761F-45C4-85E2-72C58C15AF01}">
      <dgm:prSet/>
      <dgm:spPr/>
      <dgm:t>
        <a:bodyPr/>
        <a:lstStyle/>
        <a:p>
          <a:endParaRPr lang="cs-CZ"/>
        </a:p>
      </dgm:t>
    </dgm:pt>
    <dgm:pt modelId="{E8E6EA28-25FF-44C8-A919-69D1658B721E}" type="sibTrans" cxnId="{CF11F21E-761F-45C4-85E2-72C58C15AF01}">
      <dgm:prSet/>
      <dgm:spPr/>
      <dgm:t>
        <a:bodyPr/>
        <a:lstStyle/>
        <a:p>
          <a:endParaRPr lang="cs-CZ"/>
        </a:p>
      </dgm:t>
    </dgm:pt>
    <dgm:pt modelId="{77C91E94-DCD8-499C-83A9-86BD7BEB0CD1}">
      <dgm:prSet/>
      <dgm:spPr/>
      <dgm:t>
        <a:bodyPr/>
        <a:lstStyle/>
        <a:p>
          <a:pPr rtl="0"/>
          <a:r>
            <a:rPr lang="cs-CZ" dirty="0" smtClean="0"/>
            <a:t>příprava a naplánování celého procesu</a:t>
          </a:r>
          <a:endParaRPr lang="cs-CZ" dirty="0"/>
        </a:p>
      </dgm:t>
    </dgm:pt>
    <dgm:pt modelId="{2957FB4F-5D92-483B-A844-FC390D74EDCB}" type="parTrans" cxnId="{DBC58303-0479-49AB-B88A-FC4F2AD5802F}">
      <dgm:prSet/>
      <dgm:spPr/>
      <dgm:t>
        <a:bodyPr/>
        <a:lstStyle/>
        <a:p>
          <a:endParaRPr lang="cs-CZ"/>
        </a:p>
      </dgm:t>
    </dgm:pt>
    <dgm:pt modelId="{1A83F269-0EF7-4CFF-BAED-684FB0117D26}" type="sibTrans" cxnId="{DBC58303-0479-49AB-B88A-FC4F2AD5802F}">
      <dgm:prSet/>
      <dgm:spPr/>
      <dgm:t>
        <a:bodyPr/>
        <a:lstStyle/>
        <a:p>
          <a:endParaRPr lang="cs-CZ"/>
        </a:p>
      </dgm:t>
    </dgm:pt>
    <dgm:pt modelId="{A05CBC5E-614B-4C23-B8BC-A67A30E703CF}">
      <dgm:prSet/>
      <dgm:spPr/>
      <dgm:t>
        <a:bodyPr/>
        <a:lstStyle/>
        <a:p>
          <a:pPr rtl="0"/>
          <a:r>
            <a:rPr lang="cs-CZ" dirty="0" smtClean="0"/>
            <a:t>příprava čtyřstranné dohody o řešení sporu metodou </a:t>
          </a:r>
          <a:r>
            <a:rPr lang="cs-CZ" dirty="0" err="1" smtClean="0"/>
            <a:t>collaborative</a:t>
          </a:r>
          <a:r>
            <a:rPr lang="cs-CZ" dirty="0" smtClean="0"/>
            <a:t> </a:t>
          </a:r>
          <a:r>
            <a:rPr lang="cs-CZ" dirty="0" err="1" smtClean="0"/>
            <a:t>law</a:t>
          </a:r>
          <a:endParaRPr lang="cs-CZ" dirty="0"/>
        </a:p>
      </dgm:t>
    </dgm:pt>
    <dgm:pt modelId="{B331684C-28E2-4586-8827-B776277BFCFE}" type="parTrans" cxnId="{245A35F7-6F0E-4E62-B74D-F4580CD95FBC}">
      <dgm:prSet/>
      <dgm:spPr/>
      <dgm:t>
        <a:bodyPr/>
        <a:lstStyle/>
        <a:p>
          <a:endParaRPr lang="cs-CZ"/>
        </a:p>
      </dgm:t>
    </dgm:pt>
    <dgm:pt modelId="{4FC75E78-4072-4E56-9088-6884B9625577}" type="sibTrans" cxnId="{245A35F7-6F0E-4E62-B74D-F4580CD95FBC}">
      <dgm:prSet/>
      <dgm:spPr/>
      <dgm:t>
        <a:bodyPr/>
        <a:lstStyle/>
        <a:p>
          <a:endParaRPr lang="cs-CZ"/>
        </a:p>
      </dgm:t>
    </dgm:pt>
    <dgm:pt modelId="{A0CA0514-07FF-48D0-A97D-0336828CDFE6}" type="pres">
      <dgm:prSet presAssocID="{73931F65-DFBA-4C41-84BA-F1A97C64E9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F395EF7-D754-4143-8253-AF713D5BEDAC}" type="pres">
      <dgm:prSet presAssocID="{A353A014-5737-44C9-AF06-F524F59C441C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EAC232-7ABF-4FF4-84BC-05B04922114F}" type="pres">
      <dgm:prSet presAssocID="{E8E6EA28-25FF-44C8-A919-69D1658B721E}" presName="space" presStyleCnt="0"/>
      <dgm:spPr/>
    </dgm:pt>
    <dgm:pt modelId="{C288B393-0D45-4EB9-AF54-05C2914062D1}" type="pres">
      <dgm:prSet presAssocID="{77C91E94-DCD8-499C-83A9-86BD7BEB0CD1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F90F0F-8903-457A-81D4-7BA949552E09}" type="pres">
      <dgm:prSet presAssocID="{1A83F269-0EF7-4CFF-BAED-684FB0117D26}" presName="space" presStyleCnt="0"/>
      <dgm:spPr/>
    </dgm:pt>
    <dgm:pt modelId="{5A1945ED-AB4E-4532-843F-8883ABA60DE8}" type="pres">
      <dgm:prSet presAssocID="{A05CBC5E-614B-4C23-B8BC-A67A30E703C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F40A92D-FC43-4C3F-9BA4-79DE4B67CE7A}" type="presOf" srcId="{A05CBC5E-614B-4C23-B8BC-A67A30E703CF}" destId="{5A1945ED-AB4E-4532-843F-8883ABA60DE8}" srcOrd="0" destOrd="0" presId="urn:microsoft.com/office/officeart/2005/8/layout/venn3"/>
    <dgm:cxn modelId="{76ED2721-D1AC-42C4-B34B-E47529908714}" type="presOf" srcId="{77C91E94-DCD8-499C-83A9-86BD7BEB0CD1}" destId="{C288B393-0D45-4EB9-AF54-05C2914062D1}" srcOrd="0" destOrd="0" presId="urn:microsoft.com/office/officeart/2005/8/layout/venn3"/>
    <dgm:cxn modelId="{DBC58303-0479-49AB-B88A-FC4F2AD5802F}" srcId="{73931F65-DFBA-4C41-84BA-F1A97C64E9F4}" destId="{77C91E94-DCD8-499C-83A9-86BD7BEB0CD1}" srcOrd="1" destOrd="0" parTransId="{2957FB4F-5D92-483B-A844-FC390D74EDCB}" sibTransId="{1A83F269-0EF7-4CFF-BAED-684FB0117D26}"/>
    <dgm:cxn modelId="{CEBA5034-EA2E-4052-A9D4-292062B362EC}" type="presOf" srcId="{73931F65-DFBA-4C41-84BA-F1A97C64E9F4}" destId="{A0CA0514-07FF-48D0-A97D-0336828CDFE6}" srcOrd="0" destOrd="0" presId="urn:microsoft.com/office/officeart/2005/8/layout/venn3"/>
    <dgm:cxn modelId="{25B4DAD7-BD6E-4587-82BB-82918E8127A6}" type="presOf" srcId="{A353A014-5737-44C9-AF06-F524F59C441C}" destId="{1F395EF7-D754-4143-8253-AF713D5BEDAC}" srcOrd="0" destOrd="0" presId="urn:microsoft.com/office/officeart/2005/8/layout/venn3"/>
    <dgm:cxn modelId="{CF11F21E-761F-45C4-85E2-72C58C15AF01}" srcId="{73931F65-DFBA-4C41-84BA-F1A97C64E9F4}" destId="{A353A014-5737-44C9-AF06-F524F59C441C}" srcOrd="0" destOrd="0" parTransId="{8FA9913E-6377-4D8D-B854-525E38A07008}" sibTransId="{E8E6EA28-25FF-44C8-A919-69D1658B721E}"/>
    <dgm:cxn modelId="{245A35F7-6F0E-4E62-B74D-F4580CD95FBC}" srcId="{73931F65-DFBA-4C41-84BA-F1A97C64E9F4}" destId="{A05CBC5E-614B-4C23-B8BC-A67A30E703CF}" srcOrd="2" destOrd="0" parTransId="{B331684C-28E2-4586-8827-B776277BFCFE}" sibTransId="{4FC75E78-4072-4E56-9088-6884B9625577}"/>
    <dgm:cxn modelId="{C58E1A92-8C67-499E-BF35-5C889D49F8CE}" type="presParOf" srcId="{A0CA0514-07FF-48D0-A97D-0336828CDFE6}" destId="{1F395EF7-D754-4143-8253-AF713D5BEDAC}" srcOrd="0" destOrd="0" presId="urn:microsoft.com/office/officeart/2005/8/layout/venn3"/>
    <dgm:cxn modelId="{B3B8E67D-76C4-4D0B-A17D-B53B85653D15}" type="presParOf" srcId="{A0CA0514-07FF-48D0-A97D-0336828CDFE6}" destId="{A9EAC232-7ABF-4FF4-84BC-05B04922114F}" srcOrd="1" destOrd="0" presId="urn:microsoft.com/office/officeart/2005/8/layout/venn3"/>
    <dgm:cxn modelId="{1CEA4462-3190-4758-B801-E9EBB9968C97}" type="presParOf" srcId="{A0CA0514-07FF-48D0-A97D-0336828CDFE6}" destId="{C288B393-0D45-4EB9-AF54-05C2914062D1}" srcOrd="2" destOrd="0" presId="urn:microsoft.com/office/officeart/2005/8/layout/venn3"/>
    <dgm:cxn modelId="{A0D68A8E-F455-4CB3-8A12-E20E36A37285}" type="presParOf" srcId="{A0CA0514-07FF-48D0-A97D-0336828CDFE6}" destId="{49F90F0F-8903-457A-81D4-7BA949552E09}" srcOrd="3" destOrd="0" presId="urn:microsoft.com/office/officeart/2005/8/layout/venn3"/>
    <dgm:cxn modelId="{8FB39BF8-97E4-48CB-95EC-B188ECEBF667}" type="presParOf" srcId="{A0CA0514-07FF-48D0-A97D-0336828CDFE6}" destId="{5A1945ED-AB4E-4532-843F-8883ABA60DE8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DC2958-D015-4EAA-A8A6-6FB6D989628F}" type="doc">
      <dgm:prSet loTypeId="urn:microsoft.com/office/officeart/2005/8/layout/cycle3" loCatId="cycle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E74C10F-D7D9-45E0-8023-98DDD6B77530}">
      <dgm:prSet/>
      <dgm:spPr/>
      <dgm:t>
        <a:bodyPr/>
        <a:lstStyle/>
        <a:p>
          <a:pPr rtl="0"/>
          <a:r>
            <a:rPr lang="cs-CZ" dirty="0" smtClean="0"/>
            <a:t>vyjasnění sporných bodů a stanovisek</a:t>
          </a:r>
          <a:endParaRPr lang="cs-CZ" dirty="0"/>
        </a:p>
      </dgm:t>
    </dgm:pt>
    <dgm:pt modelId="{A33D7DB7-C3F0-4B88-9040-44FF0DDCCF48}" type="parTrans" cxnId="{D7FE25E9-29A4-498A-A79D-9A01FE146C5A}">
      <dgm:prSet/>
      <dgm:spPr/>
      <dgm:t>
        <a:bodyPr/>
        <a:lstStyle/>
        <a:p>
          <a:endParaRPr lang="cs-CZ"/>
        </a:p>
      </dgm:t>
    </dgm:pt>
    <dgm:pt modelId="{31021D1B-FCF7-4D22-B218-3A73787E3EE0}" type="sibTrans" cxnId="{D7FE25E9-29A4-498A-A79D-9A01FE146C5A}">
      <dgm:prSet/>
      <dgm:spPr/>
      <dgm:t>
        <a:bodyPr/>
        <a:lstStyle/>
        <a:p>
          <a:endParaRPr lang="cs-CZ"/>
        </a:p>
      </dgm:t>
    </dgm:pt>
    <dgm:pt modelId="{2652D0F6-202F-4357-8A2D-E3FF1D3B1D60}">
      <dgm:prSet/>
      <dgm:spPr/>
      <dgm:t>
        <a:bodyPr/>
        <a:lstStyle/>
        <a:p>
          <a:pPr rtl="0"/>
          <a:r>
            <a:rPr lang="cs-CZ" dirty="0" smtClean="0"/>
            <a:t>soustředění se na zájmy, oddělení se od demonstrativních pozic</a:t>
          </a:r>
          <a:endParaRPr lang="cs-CZ" dirty="0"/>
        </a:p>
      </dgm:t>
    </dgm:pt>
    <dgm:pt modelId="{8D0A1629-647D-4852-83C6-D1C686633416}" type="parTrans" cxnId="{495EE8B9-B256-4FE2-A0B8-851B14F626C4}">
      <dgm:prSet/>
      <dgm:spPr/>
      <dgm:t>
        <a:bodyPr/>
        <a:lstStyle/>
        <a:p>
          <a:endParaRPr lang="cs-CZ"/>
        </a:p>
      </dgm:t>
    </dgm:pt>
    <dgm:pt modelId="{D0FB3CCF-E2EC-4535-A547-006F27A09514}" type="sibTrans" cxnId="{495EE8B9-B256-4FE2-A0B8-851B14F626C4}">
      <dgm:prSet/>
      <dgm:spPr/>
      <dgm:t>
        <a:bodyPr/>
        <a:lstStyle/>
        <a:p>
          <a:endParaRPr lang="cs-CZ"/>
        </a:p>
      </dgm:t>
    </dgm:pt>
    <dgm:pt modelId="{B7931DC1-DC6A-46C8-AE48-215EF92783C3}">
      <dgm:prSet/>
      <dgm:spPr/>
      <dgm:t>
        <a:bodyPr/>
        <a:lstStyle/>
        <a:p>
          <a:pPr rtl="0"/>
          <a:r>
            <a:rPr lang="cs-CZ" dirty="0" smtClean="0"/>
            <a:t>presumpce, že můžeme najít řešení </a:t>
          </a:r>
          <a:endParaRPr lang="cs-CZ" dirty="0"/>
        </a:p>
      </dgm:t>
    </dgm:pt>
    <dgm:pt modelId="{2BFC333C-E1EF-44FF-93CF-DFE9F9435FC5}" type="parTrans" cxnId="{FE15EE62-4F7E-40EC-881A-BB7D8737DB02}">
      <dgm:prSet/>
      <dgm:spPr/>
      <dgm:t>
        <a:bodyPr/>
        <a:lstStyle/>
        <a:p>
          <a:endParaRPr lang="cs-CZ"/>
        </a:p>
      </dgm:t>
    </dgm:pt>
    <dgm:pt modelId="{3FE7D93C-A972-4B79-A4A4-71FEE4904466}" type="sibTrans" cxnId="{FE15EE62-4F7E-40EC-881A-BB7D8737DB02}">
      <dgm:prSet/>
      <dgm:spPr/>
      <dgm:t>
        <a:bodyPr/>
        <a:lstStyle/>
        <a:p>
          <a:endParaRPr lang="cs-CZ"/>
        </a:p>
      </dgm:t>
    </dgm:pt>
    <dgm:pt modelId="{25628AEB-9C79-4D4D-AAB6-479324DD690E}">
      <dgm:prSet/>
      <dgm:spPr/>
      <dgm:t>
        <a:bodyPr/>
        <a:lstStyle/>
        <a:p>
          <a:pPr rtl="0"/>
          <a:r>
            <a:rPr lang="cs-CZ" dirty="0" smtClean="0"/>
            <a:t>vysvětlení navržených řešení</a:t>
          </a:r>
          <a:endParaRPr lang="cs-CZ" dirty="0"/>
        </a:p>
      </dgm:t>
    </dgm:pt>
    <dgm:pt modelId="{A68AB8FB-4B8A-4C7E-82D6-C9379E795F4C}" type="parTrans" cxnId="{C4FFC031-D51D-402F-95B4-981C97A54A29}">
      <dgm:prSet/>
      <dgm:spPr/>
      <dgm:t>
        <a:bodyPr/>
        <a:lstStyle/>
        <a:p>
          <a:endParaRPr lang="cs-CZ"/>
        </a:p>
      </dgm:t>
    </dgm:pt>
    <dgm:pt modelId="{A971336F-D8BD-4C19-BC22-1B13C0BBCAD8}" type="sibTrans" cxnId="{C4FFC031-D51D-402F-95B4-981C97A54A29}">
      <dgm:prSet/>
      <dgm:spPr/>
      <dgm:t>
        <a:bodyPr/>
        <a:lstStyle/>
        <a:p>
          <a:endParaRPr lang="cs-CZ"/>
        </a:p>
      </dgm:t>
    </dgm:pt>
    <dgm:pt modelId="{EF9C3AD2-B3DE-4002-BB09-4B60764A2EF4}">
      <dgm:prSet/>
      <dgm:spPr/>
      <dgm:t>
        <a:bodyPr/>
        <a:lstStyle/>
        <a:p>
          <a:pPr rtl="0"/>
          <a:r>
            <a:rPr lang="cs-CZ" dirty="0" smtClean="0"/>
            <a:t>sumarizace návrhů a výběr optimálních</a:t>
          </a:r>
          <a:endParaRPr lang="cs-CZ" dirty="0"/>
        </a:p>
      </dgm:t>
    </dgm:pt>
    <dgm:pt modelId="{536835BC-F531-44E8-B31C-ED5F92986E89}" type="parTrans" cxnId="{E0B9D7F9-D447-4BD9-8AEC-0F53DF2A3D0C}">
      <dgm:prSet/>
      <dgm:spPr/>
      <dgm:t>
        <a:bodyPr/>
        <a:lstStyle/>
        <a:p>
          <a:endParaRPr lang="cs-CZ"/>
        </a:p>
      </dgm:t>
    </dgm:pt>
    <dgm:pt modelId="{C9E337EA-D1D6-4174-B87A-A620B8690F6D}" type="sibTrans" cxnId="{E0B9D7F9-D447-4BD9-8AEC-0F53DF2A3D0C}">
      <dgm:prSet/>
      <dgm:spPr/>
      <dgm:t>
        <a:bodyPr/>
        <a:lstStyle/>
        <a:p>
          <a:endParaRPr lang="cs-CZ"/>
        </a:p>
      </dgm:t>
    </dgm:pt>
    <dgm:pt modelId="{CA99288C-D662-4454-B2E1-85C461924F18}">
      <dgm:prSet/>
      <dgm:spPr/>
      <dgm:t>
        <a:bodyPr/>
        <a:lstStyle/>
        <a:p>
          <a:pPr rtl="0"/>
          <a:r>
            <a:rPr lang="cs-CZ" dirty="0" smtClean="0"/>
            <a:t>BATNA/WATNA/MLATNA</a:t>
          </a:r>
          <a:endParaRPr lang="cs-CZ" dirty="0"/>
        </a:p>
      </dgm:t>
    </dgm:pt>
    <dgm:pt modelId="{7F86CECA-184D-4571-8107-C2069FB19CDC}" type="parTrans" cxnId="{D7A6B395-5BF9-4C24-9B0B-BEFE1BDEA9F2}">
      <dgm:prSet/>
      <dgm:spPr/>
      <dgm:t>
        <a:bodyPr/>
        <a:lstStyle/>
        <a:p>
          <a:endParaRPr lang="cs-CZ"/>
        </a:p>
      </dgm:t>
    </dgm:pt>
    <dgm:pt modelId="{DC686034-56C3-449C-865D-8C4A98BDE167}" type="sibTrans" cxnId="{D7A6B395-5BF9-4C24-9B0B-BEFE1BDEA9F2}">
      <dgm:prSet/>
      <dgm:spPr/>
      <dgm:t>
        <a:bodyPr/>
        <a:lstStyle/>
        <a:p>
          <a:endParaRPr lang="cs-CZ"/>
        </a:p>
      </dgm:t>
    </dgm:pt>
    <dgm:pt modelId="{1E828E5E-9D37-46E4-8E83-58EB3B150C8A}" type="pres">
      <dgm:prSet presAssocID="{0DDC2958-D015-4EAA-A8A6-6FB6D989628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75AF1B1-E619-4652-9DA7-9554650ED29C}" type="pres">
      <dgm:prSet presAssocID="{0DDC2958-D015-4EAA-A8A6-6FB6D989628F}" presName="cycle" presStyleCnt="0"/>
      <dgm:spPr/>
      <dgm:t>
        <a:bodyPr/>
        <a:lstStyle/>
        <a:p>
          <a:endParaRPr lang="cs-CZ"/>
        </a:p>
      </dgm:t>
    </dgm:pt>
    <dgm:pt modelId="{8DC9C36A-3B3D-4504-B8E8-4CE6D32C01DE}" type="pres">
      <dgm:prSet presAssocID="{4E74C10F-D7D9-45E0-8023-98DDD6B77530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203BE4-C84A-489F-80B0-FBA6C683EA50}" type="pres">
      <dgm:prSet presAssocID="{31021D1B-FCF7-4D22-B218-3A73787E3EE0}" presName="sibTransFirstNode" presStyleLbl="bgShp" presStyleIdx="0" presStyleCnt="1"/>
      <dgm:spPr/>
      <dgm:t>
        <a:bodyPr/>
        <a:lstStyle/>
        <a:p>
          <a:endParaRPr lang="cs-CZ"/>
        </a:p>
      </dgm:t>
    </dgm:pt>
    <dgm:pt modelId="{72A4FF43-C02C-420B-9A3F-2EDFC4D54BDF}" type="pres">
      <dgm:prSet presAssocID="{2652D0F6-202F-4357-8A2D-E3FF1D3B1D60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B81E83-D792-4BFA-8A7A-55DD45EAC90D}" type="pres">
      <dgm:prSet presAssocID="{B7931DC1-DC6A-46C8-AE48-215EF92783C3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4C3567-8AC7-4E89-A809-8D3BD9E49CD5}" type="pres">
      <dgm:prSet presAssocID="{25628AEB-9C79-4D4D-AAB6-479324DD690E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E34B7B-B20F-45C8-A641-54980A42C8ED}" type="pres">
      <dgm:prSet presAssocID="{EF9C3AD2-B3DE-4002-BB09-4B60764A2EF4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33B71D-5A9B-4579-BCC1-E5DEC2478A45}" type="pres">
      <dgm:prSet presAssocID="{CA99288C-D662-4454-B2E1-85C461924F18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51CA2D2-7C8C-43FE-BDCB-46EAFA5AF373}" type="presOf" srcId="{0DDC2958-D015-4EAA-A8A6-6FB6D989628F}" destId="{1E828E5E-9D37-46E4-8E83-58EB3B150C8A}" srcOrd="0" destOrd="0" presId="urn:microsoft.com/office/officeart/2005/8/layout/cycle3"/>
    <dgm:cxn modelId="{9E98CF57-E792-4021-A9C8-D358A68FF9E7}" type="presOf" srcId="{B7931DC1-DC6A-46C8-AE48-215EF92783C3}" destId="{4AB81E83-D792-4BFA-8A7A-55DD45EAC90D}" srcOrd="0" destOrd="0" presId="urn:microsoft.com/office/officeart/2005/8/layout/cycle3"/>
    <dgm:cxn modelId="{2D4A5E05-4E0A-46FE-B1BA-FB61B3B4A25B}" type="presOf" srcId="{31021D1B-FCF7-4D22-B218-3A73787E3EE0}" destId="{59203BE4-C84A-489F-80B0-FBA6C683EA50}" srcOrd="0" destOrd="0" presId="urn:microsoft.com/office/officeart/2005/8/layout/cycle3"/>
    <dgm:cxn modelId="{FE547304-AA6F-475B-9514-77A7C0D0D5D4}" type="presOf" srcId="{CA99288C-D662-4454-B2E1-85C461924F18}" destId="{EB33B71D-5A9B-4579-BCC1-E5DEC2478A45}" srcOrd="0" destOrd="0" presId="urn:microsoft.com/office/officeart/2005/8/layout/cycle3"/>
    <dgm:cxn modelId="{E0B9D7F9-D447-4BD9-8AEC-0F53DF2A3D0C}" srcId="{0DDC2958-D015-4EAA-A8A6-6FB6D989628F}" destId="{EF9C3AD2-B3DE-4002-BB09-4B60764A2EF4}" srcOrd="4" destOrd="0" parTransId="{536835BC-F531-44E8-B31C-ED5F92986E89}" sibTransId="{C9E337EA-D1D6-4174-B87A-A620B8690F6D}"/>
    <dgm:cxn modelId="{D7FE25E9-29A4-498A-A79D-9A01FE146C5A}" srcId="{0DDC2958-D015-4EAA-A8A6-6FB6D989628F}" destId="{4E74C10F-D7D9-45E0-8023-98DDD6B77530}" srcOrd="0" destOrd="0" parTransId="{A33D7DB7-C3F0-4B88-9040-44FF0DDCCF48}" sibTransId="{31021D1B-FCF7-4D22-B218-3A73787E3EE0}"/>
    <dgm:cxn modelId="{C4FFC031-D51D-402F-95B4-981C97A54A29}" srcId="{0DDC2958-D015-4EAA-A8A6-6FB6D989628F}" destId="{25628AEB-9C79-4D4D-AAB6-479324DD690E}" srcOrd="3" destOrd="0" parTransId="{A68AB8FB-4B8A-4C7E-82D6-C9379E795F4C}" sibTransId="{A971336F-D8BD-4C19-BC22-1B13C0BBCAD8}"/>
    <dgm:cxn modelId="{80536209-AA65-443F-85EF-200AA7226A84}" type="presOf" srcId="{4E74C10F-D7D9-45E0-8023-98DDD6B77530}" destId="{8DC9C36A-3B3D-4504-B8E8-4CE6D32C01DE}" srcOrd="0" destOrd="0" presId="urn:microsoft.com/office/officeart/2005/8/layout/cycle3"/>
    <dgm:cxn modelId="{D7A6B395-5BF9-4C24-9B0B-BEFE1BDEA9F2}" srcId="{0DDC2958-D015-4EAA-A8A6-6FB6D989628F}" destId="{CA99288C-D662-4454-B2E1-85C461924F18}" srcOrd="5" destOrd="0" parTransId="{7F86CECA-184D-4571-8107-C2069FB19CDC}" sibTransId="{DC686034-56C3-449C-865D-8C4A98BDE167}"/>
    <dgm:cxn modelId="{495EE8B9-B256-4FE2-A0B8-851B14F626C4}" srcId="{0DDC2958-D015-4EAA-A8A6-6FB6D989628F}" destId="{2652D0F6-202F-4357-8A2D-E3FF1D3B1D60}" srcOrd="1" destOrd="0" parTransId="{8D0A1629-647D-4852-83C6-D1C686633416}" sibTransId="{D0FB3CCF-E2EC-4535-A547-006F27A09514}"/>
    <dgm:cxn modelId="{8C4E4D03-70C0-4922-983C-81CA0334B87D}" type="presOf" srcId="{EF9C3AD2-B3DE-4002-BB09-4B60764A2EF4}" destId="{7DE34B7B-B20F-45C8-A641-54980A42C8ED}" srcOrd="0" destOrd="0" presId="urn:microsoft.com/office/officeart/2005/8/layout/cycle3"/>
    <dgm:cxn modelId="{786A6680-6B87-469F-BF89-86A3B0CF7F7A}" type="presOf" srcId="{2652D0F6-202F-4357-8A2D-E3FF1D3B1D60}" destId="{72A4FF43-C02C-420B-9A3F-2EDFC4D54BDF}" srcOrd="0" destOrd="0" presId="urn:microsoft.com/office/officeart/2005/8/layout/cycle3"/>
    <dgm:cxn modelId="{06C40700-7AB6-4301-83B3-1FF0C07EDE9C}" type="presOf" srcId="{25628AEB-9C79-4D4D-AAB6-479324DD690E}" destId="{954C3567-8AC7-4E89-A809-8D3BD9E49CD5}" srcOrd="0" destOrd="0" presId="urn:microsoft.com/office/officeart/2005/8/layout/cycle3"/>
    <dgm:cxn modelId="{FE15EE62-4F7E-40EC-881A-BB7D8737DB02}" srcId="{0DDC2958-D015-4EAA-A8A6-6FB6D989628F}" destId="{B7931DC1-DC6A-46C8-AE48-215EF92783C3}" srcOrd="2" destOrd="0" parTransId="{2BFC333C-E1EF-44FF-93CF-DFE9F9435FC5}" sibTransId="{3FE7D93C-A972-4B79-A4A4-71FEE4904466}"/>
    <dgm:cxn modelId="{48288C14-E610-411C-813F-509DBBFD81E9}" type="presParOf" srcId="{1E828E5E-9D37-46E4-8E83-58EB3B150C8A}" destId="{875AF1B1-E619-4652-9DA7-9554650ED29C}" srcOrd="0" destOrd="0" presId="urn:microsoft.com/office/officeart/2005/8/layout/cycle3"/>
    <dgm:cxn modelId="{20C87560-FE01-44BF-894C-CD0C07B2743E}" type="presParOf" srcId="{875AF1B1-E619-4652-9DA7-9554650ED29C}" destId="{8DC9C36A-3B3D-4504-B8E8-4CE6D32C01DE}" srcOrd="0" destOrd="0" presId="urn:microsoft.com/office/officeart/2005/8/layout/cycle3"/>
    <dgm:cxn modelId="{616D8005-CF4D-49B0-B7E0-C049F38A8D43}" type="presParOf" srcId="{875AF1B1-E619-4652-9DA7-9554650ED29C}" destId="{59203BE4-C84A-489F-80B0-FBA6C683EA50}" srcOrd="1" destOrd="0" presId="urn:microsoft.com/office/officeart/2005/8/layout/cycle3"/>
    <dgm:cxn modelId="{14AF3275-B69D-405C-B8D1-504BC24C4A4B}" type="presParOf" srcId="{875AF1B1-E619-4652-9DA7-9554650ED29C}" destId="{72A4FF43-C02C-420B-9A3F-2EDFC4D54BDF}" srcOrd="2" destOrd="0" presId="urn:microsoft.com/office/officeart/2005/8/layout/cycle3"/>
    <dgm:cxn modelId="{4AB410BA-19CB-4A2E-AB37-384B2B4164CC}" type="presParOf" srcId="{875AF1B1-E619-4652-9DA7-9554650ED29C}" destId="{4AB81E83-D792-4BFA-8A7A-55DD45EAC90D}" srcOrd="3" destOrd="0" presId="urn:microsoft.com/office/officeart/2005/8/layout/cycle3"/>
    <dgm:cxn modelId="{4A963063-7A75-4862-8D55-70E3352F0B73}" type="presParOf" srcId="{875AF1B1-E619-4652-9DA7-9554650ED29C}" destId="{954C3567-8AC7-4E89-A809-8D3BD9E49CD5}" srcOrd="4" destOrd="0" presId="urn:microsoft.com/office/officeart/2005/8/layout/cycle3"/>
    <dgm:cxn modelId="{EF73F6BE-1484-42BD-99DA-62C953DFF75C}" type="presParOf" srcId="{875AF1B1-E619-4652-9DA7-9554650ED29C}" destId="{7DE34B7B-B20F-45C8-A641-54980A42C8ED}" srcOrd="5" destOrd="0" presId="urn:microsoft.com/office/officeart/2005/8/layout/cycle3"/>
    <dgm:cxn modelId="{BE9315FF-0D04-4F0B-BED7-6570E2DF16CC}" type="presParOf" srcId="{875AF1B1-E619-4652-9DA7-9554650ED29C}" destId="{EB33B71D-5A9B-4579-BCC1-E5DEC2478A45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BCD998-1093-4757-8F46-9A552881439E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69887A7-0D2E-4FAB-BB0B-383B6D7D99A1}">
      <dgm:prSet/>
      <dgm:spPr/>
      <dgm:t>
        <a:bodyPr/>
        <a:lstStyle/>
        <a:p>
          <a:pPr rtl="0"/>
          <a:r>
            <a:rPr lang="cs-CZ" dirty="0" smtClean="0"/>
            <a:t>jednání začíná bez písemného návrhu</a:t>
          </a:r>
          <a:endParaRPr lang="cs-CZ" dirty="0"/>
        </a:p>
      </dgm:t>
    </dgm:pt>
    <dgm:pt modelId="{3B45A788-78ED-4D4C-A864-8A3F21A272CB}" type="parTrans" cxnId="{8F274C9E-DE45-4A29-8749-3EB15AB54546}">
      <dgm:prSet/>
      <dgm:spPr/>
      <dgm:t>
        <a:bodyPr/>
        <a:lstStyle/>
        <a:p>
          <a:endParaRPr lang="cs-CZ"/>
        </a:p>
      </dgm:t>
    </dgm:pt>
    <dgm:pt modelId="{57118A58-A343-4256-995B-5DF7D0808D3F}" type="sibTrans" cxnId="{8F274C9E-DE45-4A29-8749-3EB15AB54546}">
      <dgm:prSet/>
      <dgm:spPr/>
      <dgm:t>
        <a:bodyPr/>
        <a:lstStyle/>
        <a:p>
          <a:endParaRPr lang="cs-CZ"/>
        </a:p>
      </dgm:t>
    </dgm:pt>
    <dgm:pt modelId="{CAB1BEF6-EC44-4DAC-85BB-2E2BE4F917DB}">
      <dgm:prSet/>
      <dgm:spPr/>
      <dgm:t>
        <a:bodyPr/>
        <a:lstStyle/>
        <a:p>
          <a:pPr rtl="0"/>
          <a:r>
            <a:rPr lang="cs-CZ" dirty="0" smtClean="0"/>
            <a:t>Příkazní smlouva na obou stranách</a:t>
          </a:r>
          <a:endParaRPr lang="cs-CZ" dirty="0"/>
        </a:p>
      </dgm:t>
    </dgm:pt>
    <dgm:pt modelId="{D3BFD8E4-7E4C-480A-8926-61D160B5AE08}" type="parTrans" cxnId="{58C7E168-ED7D-4BE8-86BD-970628D81CA8}">
      <dgm:prSet/>
      <dgm:spPr/>
      <dgm:t>
        <a:bodyPr/>
        <a:lstStyle/>
        <a:p>
          <a:endParaRPr lang="cs-CZ"/>
        </a:p>
      </dgm:t>
    </dgm:pt>
    <dgm:pt modelId="{A4AAC471-9F69-4DDF-965E-57F2F513C998}" type="sibTrans" cxnId="{58C7E168-ED7D-4BE8-86BD-970628D81CA8}">
      <dgm:prSet/>
      <dgm:spPr/>
      <dgm:t>
        <a:bodyPr/>
        <a:lstStyle/>
        <a:p>
          <a:endParaRPr lang="cs-CZ"/>
        </a:p>
      </dgm:t>
    </dgm:pt>
    <dgm:pt modelId="{4151EF1A-B529-47A7-8AB3-3ECB58D1BA7F}">
      <dgm:prSet/>
      <dgm:spPr/>
      <dgm:t>
        <a:bodyPr/>
        <a:lstStyle/>
        <a:p>
          <a:pPr rtl="0"/>
          <a:r>
            <a:rPr lang="cs-CZ" dirty="0" smtClean="0"/>
            <a:t>4-</a:t>
          </a:r>
          <a:r>
            <a:rPr lang="cs-CZ" dirty="0" err="1" smtClean="0"/>
            <a:t>stranná</a:t>
          </a:r>
          <a:r>
            <a:rPr lang="cs-CZ" dirty="0" smtClean="0"/>
            <a:t> dohoda s diskvalifikační doložkou</a:t>
          </a:r>
          <a:endParaRPr lang="cs-CZ" dirty="0"/>
        </a:p>
      </dgm:t>
    </dgm:pt>
    <dgm:pt modelId="{26412F2A-4600-45F3-B6D5-B21A65B03770}" type="parTrans" cxnId="{EDDC7B92-FBFF-44E7-BCED-3C9C9B082448}">
      <dgm:prSet/>
      <dgm:spPr/>
      <dgm:t>
        <a:bodyPr/>
        <a:lstStyle/>
        <a:p>
          <a:endParaRPr lang="cs-CZ"/>
        </a:p>
      </dgm:t>
    </dgm:pt>
    <dgm:pt modelId="{87FC9012-3AE6-4C95-ABC1-4652F3BBA050}" type="sibTrans" cxnId="{EDDC7B92-FBFF-44E7-BCED-3C9C9B082448}">
      <dgm:prSet/>
      <dgm:spPr/>
      <dgm:t>
        <a:bodyPr/>
        <a:lstStyle/>
        <a:p>
          <a:endParaRPr lang="cs-CZ"/>
        </a:p>
      </dgm:t>
    </dgm:pt>
    <dgm:pt modelId="{1558AC9C-3014-41DA-AC30-360D22B8BA16}">
      <dgm:prSet/>
      <dgm:spPr/>
      <dgm:t>
        <a:bodyPr/>
        <a:lstStyle/>
        <a:p>
          <a:pPr rtl="0"/>
          <a:r>
            <a:rPr lang="cs-CZ" dirty="0" smtClean="0"/>
            <a:t>písemné důkazy, posudky</a:t>
          </a:r>
          <a:endParaRPr lang="cs-CZ" dirty="0"/>
        </a:p>
      </dgm:t>
    </dgm:pt>
    <dgm:pt modelId="{AA4012AD-4E75-4150-A4BC-00226FE691DF}" type="parTrans" cxnId="{161F20B7-CCCC-417C-8790-FD0C83259713}">
      <dgm:prSet/>
      <dgm:spPr/>
      <dgm:t>
        <a:bodyPr/>
        <a:lstStyle/>
        <a:p>
          <a:endParaRPr lang="cs-CZ"/>
        </a:p>
      </dgm:t>
    </dgm:pt>
    <dgm:pt modelId="{BDAA4271-B785-42C9-9DAB-8159A9C83667}" type="sibTrans" cxnId="{161F20B7-CCCC-417C-8790-FD0C83259713}">
      <dgm:prSet/>
      <dgm:spPr/>
      <dgm:t>
        <a:bodyPr/>
        <a:lstStyle/>
        <a:p>
          <a:endParaRPr lang="cs-CZ"/>
        </a:p>
      </dgm:t>
    </dgm:pt>
    <dgm:pt modelId="{62FF6FAD-41F8-4F4F-B0C4-A325BEC679DB}">
      <dgm:prSet/>
      <dgm:spPr/>
      <dgm:t>
        <a:bodyPr/>
        <a:lstStyle/>
        <a:p>
          <a:pPr rtl="0"/>
          <a:r>
            <a:rPr lang="cs-CZ" dirty="0" smtClean="0"/>
            <a:t>závěreční dohoda</a:t>
          </a:r>
          <a:endParaRPr lang="cs-CZ" dirty="0"/>
        </a:p>
      </dgm:t>
    </dgm:pt>
    <dgm:pt modelId="{A8E57722-139A-4569-B898-BB2CFDECE81C}" type="parTrans" cxnId="{DCBDB8A6-4B3A-4930-BE79-9D454FF6282E}">
      <dgm:prSet/>
      <dgm:spPr/>
      <dgm:t>
        <a:bodyPr/>
        <a:lstStyle/>
        <a:p>
          <a:endParaRPr lang="cs-CZ"/>
        </a:p>
      </dgm:t>
    </dgm:pt>
    <dgm:pt modelId="{BD319CE9-8984-4F28-AE42-415DE882E41F}" type="sibTrans" cxnId="{DCBDB8A6-4B3A-4930-BE79-9D454FF6282E}">
      <dgm:prSet/>
      <dgm:spPr/>
      <dgm:t>
        <a:bodyPr/>
        <a:lstStyle/>
        <a:p>
          <a:endParaRPr lang="cs-CZ"/>
        </a:p>
      </dgm:t>
    </dgm:pt>
    <dgm:pt modelId="{DE270497-9124-4D1D-B514-C46D1CF9746C}">
      <dgm:prSet/>
      <dgm:spPr/>
      <dgm:t>
        <a:bodyPr/>
        <a:lstStyle/>
        <a:p>
          <a:pPr rtl="0"/>
          <a:r>
            <a:rPr lang="cs-CZ" dirty="0" smtClean="0"/>
            <a:t>vykonatelnost prostřednictvím odpovídajících právních  nástrojů</a:t>
          </a:r>
          <a:endParaRPr lang="cs-CZ" dirty="0"/>
        </a:p>
      </dgm:t>
    </dgm:pt>
    <dgm:pt modelId="{920CFE1C-5E9F-486C-87C2-66DD5CECD80D}" type="parTrans" cxnId="{B6FACC11-E65E-4C7B-B85A-BB840FA04BAF}">
      <dgm:prSet/>
      <dgm:spPr/>
      <dgm:t>
        <a:bodyPr/>
        <a:lstStyle/>
        <a:p>
          <a:endParaRPr lang="cs-CZ"/>
        </a:p>
      </dgm:t>
    </dgm:pt>
    <dgm:pt modelId="{3A662C5A-4DBB-4113-986D-14928737C851}" type="sibTrans" cxnId="{B6FACC11-E65E-4C7B-B85A-BB840FA04BAF}">
      <dgm:prSet/>
      <dgm:spPr/>
      <dgm:t>
        <a:bodyPr/>
        <a:lstStyle/>
        <a:p>
          <a:endParaRPr lang="cs-CZ"/>
        </a:p>
      </dgm:t>
    </dgm:pt>
    <dgm:pt modelId="{BFAFFC67-183D-46DE-9AE4-03EAC5BB96E4}" type="pres">
      <dgm:prSet presAssocID="{A9BCD998-1093-4757-8F46-9A552881439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38C0D3-48DC-4B04-A637-D741B7034E19}" type="pres">
      <dgm:prSet presAssocID="{769887A7-0D2E-4FAB-BB0B-383B6D7D99A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E344C5-D402-4C40-9178-E4CA8F048F07}" type="pres">
      <dgm:prSet presAssocID="{769887A7-0D2E-4FAB-BB0B-383B6D7D99A1}" presName="spNode" presStyleCnt="0"/>
      <dgm:spPr/>
    </dgm:pt>
    <dgm:pt modelId="{C38CAE9E-4C99-4601-896C-86AF33D831D6}" type="pres">
      <dgm:prSet presAssocID="{57118A58-A343-4256-995B-5DF7D0808D3F}" presName="sibTrans" presStyleLbl="sibTrans1D1" presStyleIdx="0" presStyleCnt="6"/>
      <dgm:spPr/>
      <dgm:t>
        <a:bodyPr/>
        <a:lstStyle/>
        <a:p>
          <a:endParaRPr lang="cs-CZ"/>
        </a:p>
      </dgm:t>
    </dgm:pt>
    <dgm:pt modelId="{6DC63275-FE89-44BE-8ABF-24869B226739}" type="pres">
      <dgm:prSet presAssocID="{CAB1BEF6-EC44-4DAC-85BB-2E2BE4F917D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A10762-C590-443D-A378-FFA6D731FD8F}" type="pres">
      <dgm:prSet presAssocID="{CAB1BEF6-EC44-4DAC-85BB-2E2BE4F917DB}" presName="spNode" presStyleCnt="0"/>
      <dgm:spPr/>
    </dgm:pt>
    <dgm:pt modelId="{D51D5212-3A0B-46F8-BD69-2FFE7E931B72}" type="pres">
      <dgm:prSet presAssocID="{A4AAC471-9F69-4DDF-965E-57F2F513C998}" presName="sibTrans" presStyleLbl="sibTrans1D1" presStyleIdx="1" presStyleCnt="6"/>
      <dgm:spPr/>
      <dgm:t>
        <a:bodyPr/>
        <a:lstStyle/>
        <a:p>
          <a:endParaRPr lang="cs-CZ"/>
        </a:p>
      </dgm:t>
    </dgm:pt>
    <dgm:pt modelId="{8A9E2119-D302-454D-B437-8011A5A40624}" type="pres">
      <dgm:prSet presAssocID="{4151EF1A-B529-47A7-8AB3-3ECB58D1BA7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7ED594-7AD2-47AE-A879-80ABAD1819B9}" type="pres">
      <dgm:prSet presAssocID="{4151EF1A-B529-47A7-8AB3-3ECB58D1BA7F}" presName="spNode" presStyleCnt="0"/>
      <dgm:spPr/>
    </dgm:pt>
    <dgm:pt modelId="{33B6BA7F-ED42-4C80-9BF4-A3B81147CFB4}" type="pres">
      <dgm:prSet presAssocID="{87FC9012-3AE6-4C95-ABC1-4652F3BBA050}" presName="sibTrans" presStyleLbl="sibTrans1D1" presStyleIdx="2" presStyleCnt="6"/>
      <dgm:spPr/>
      <dgm:t>
        <a:bodyPr/>
        <a:lstStyle/>
        <a:p>
          <a:endParaRPr lang="cs-CZ"/>
        </a:p>
      </dgm:t>
    </dgm:pt>
    <dgm:pt modelId="{078A5950-BCBF-4E30-AB14-7FA02B47E601}" type="pres">
      <dgm:prSet presAssocID="{1558AC9C-3014-41DA-AC30-360D22B8BA1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FBCF26-24FA-4155-B80A-8A4DA3A1FBDD}" type="pres">
      <dgm:prSet presAssocID="{1558AC9C-3014-41DA-AC30-360D22B8BA16}" presName="spNode" presStyleCnt="0"/>
      <dgm:spPr/>
    </dgm:pt>
    <dgm:pt modelId="{4A41B448-8468-4F4A-B8AE-6643339B9E89}" type="pres">
      <dgm:prSet presAssocID="{BDAA4271-B785-42C9-9DAB-8159A9C83667}" presName="sibTrans" presStyleLbl="sibTrans1D1" presStyleIdx="3" presStyleCnt="6"/>
      <dgm:spPr/>
      <dgm:t>
        <a:bodyPr/>
        <a:lstStyle/>
        <a:p>
          <a:endParaRPr lang="cs-CZ"/>
        </a:p>
      </dgm:t>
    </dgm:pt>
    <dgm:pt modelId="{0C505535-F5C2-47B4-A22E-9F4048F4EF96}" type="pres">
      <dgm:prSet presAssocID="{62FF6FAD-41F8-4F4F-B0C4-A325BEC679D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1A527E-94F0-4D90-AE34-7B9EC0FA4459}" type="pres">
      <dgm:prSet presAssocID="{62FF6FAD-41F8-4F4F-B0C4-A325BEC679DB}" presName="spNode" presStyleCnt="0"/>
      <dgm:spPr/>
    </dgm:pt>
    <dgm:pt modelId="{A80DAFEE-8C31-4930-840A-2310A6727C77}" type="pres">
      <dgm:prSet presAssocID="{BD319CE9-8984-4F28-AE42-415DE882E41F}" presName="sibTrans" presStyleLbl="sibTrans1D1" presStyleIdx="4" presStyleCnt="6"/>
      <dgm:spPr/>
      <dgm:t>
        <a:bodyPr/>
        <a:lstStyle/>
        <a:p>
          <a:endParaRPr lang="cs-CZ"/>
        </a:p>
      </dgm:t>
    </dgm:pt>
    <dgm:pt modelId="{BA0829CD-6C05-4B91-8490-82B76F75E589}" type="pres">
      <dgm:prSet presAssocID="{DE270497-9124-4D1D-B514-C46D1CF9746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B8B383-10B7-41A7-885C-9D119B982166}" type="pres">
      <dgm:prSet presAssocID="{DE270497-9124-4D1D-B514-C46D1CF9746C}" presName="spNode" presStyleCnt="0"/>
      <dgm:spPr/>
    </dgm:pt>
    <dgm:pt modelId="{0EAD167C-1068-4315-9204-660498F39C36}" type="pres">
      <dgm:prSet presAssocID="{3A662C5A-4DBB-4113-986D-14928737C851}" presName="sibTrans" presStyleLbl="sibTrans1D1" presStyleIdx="5" presStyleCnt="6"/>
      <dgm:spPr/>
      <dgm:t>
        <a:bodyPr/>
        <a:lstStyle/>
        <a:p>
          <a:endParaRPr lang="cs-CZ"/>
        </a:p>
      </dgm:t>
    </dgm:pt>
  </dgm:ptLst>
  <dgm:cxnLst>
    <dgm:cxn modelId="{EDDC7B92-FBFF-44E7-BCED-3C9C9B082448}" srcId="{A9BCD998-1093-4757-8F46-9A552881439E}" destId="{4151EF1A-B529-47A7-8AB3-3ECB58D1BA7F}" srcOrd="2" destOrd="0" parTransId="{26412F2A-4600-45F3-B6D5-B21A65B03770}" sibTransId="{87FC9012-3AE6-4C95-ABC1-4652F3BBA050}"/>
    <dgm:cxn modelId="{58C7E168-ED7D-4BE8-86BD-970628D81CA8}" srcId="{A9BCD998-1093-4757-8F46-9A552881439E}" destId="{CAB1BEF6-EC44-4DAC-85BB-2E2BE4F917DB}" srcOrd="1" destOrd="0" parTransId="{D3BFD8E4-7E4C-480A-8926-61D160B5AE08}" sibTransId="{A4AAC471-9F69-4DDF-965E-57F2F513C998}"/>
    <dgm:cxn modelId="{D33168C9-C6A9-4648-902B-1EF4B62119FF}" type="presOf" srcId="{57118A58-A343-4256-995B-5DF7D0808D3F}" destId="{C38CAE9E-4C99-4601-896C-86AF33D831D6}" srcOrd="0" destOrd="0" presId="urn:microsoft.com/office/officeart/2005/8/layout/cycle5"/>
    <dgm:cxn modelId="{C0C50980-E377-4096-A11E-12FA32DF492F}" type="presOf" srcId="{BD319CE9-8984-4F28-AE42-415DE882E41F}" destId="{A80DAFEE-8C31-4930-840A-2310A6727C77}" srcOrd="0" destOrd="0" presId="urn:microsoft.com/office/officeart/2005/8/layout/cycle5"/>
    <dgm:cxn modelId="{8F274C9E-DE45-4A29-8749-3EB15AB54546}" srcId="{A9BCD998-1093-4757-8F46-9A552881439E}" destId="{769887A7-0D2E-4FAB-BB0B-383B6D7D99A1}" srcOrd="0" destOrd="0" parTransId="{3B45A788-78ED-4D4C-A864-8A3F21A272CB}" sibTransId="{57118A58-A343-4256-995B-5DF7D0808D3F}"/>
    <dgm:cxn modelId="{C08F5F2D-8BFF-43A6-918A-E8FD2BFF3F60}" type="presOf" srcId="{769887A7-0D2E-4FAB-BB0B-383B6D7D99A1}" destId="{4038C0D3-48DC-4B04-A637-D741B7034E19}" srcOrd="0" destOrd="0" presId="urn:microsoft.com/office/officeart/2005/8/layout/cycle5"/>
    <dgm:cxn modelId="{042C12CB-15D4-4924-8112-0574C02F594B}" type="presOf" srcId="{87FC9012-3AE6-4C95-ABC1-4652F3BBA050}" destId="{33B6BA7F-ED42-4C80-9BF4-A3B81147CFB4}" srcOrd="0" destOrd="0" presId="urn:microsoft.com/office/officeart/2005/8/layout/cycle5"/>
    <dgm:cxn modelId="{B6FACC11-E65E-4C7B-B85A-BB840FA04BAF}" srcId="{A9BCD998-1093-4757-8F46-9A552881439E}" destId="{DE270497-9124-4D1D-B514-C46D1CF9746C}" srcOrd="5" destOrd="0" parTransId="{920CFE1C-5E9F-486C-87C2-66DD5CECD80D}" sibTransId="{3A662C5A-4DBB-4113-986D-14928737C851}"/>
    <dgm:cxn modelId="{45A75FB4-7125-4A0B-ABD4-C1288271C959}" type="presOf" srcId="{1558AC9C-3014-41DA-AC30-360D22B8BA16}" destId="{078A5950-BCBF-4E30-AB14-7FA02B47E601}" srcOrd="0" destOrd="0" presId="urn:microsoft.com/office/officeart/2005/8/layout/cycle5"/>
    <dgm:cxn modelId="{55E6F05B-7C4A-412F-B706-F71242CF229C}" type="presOf" srcId="{DE270497-9124-4D1D-B514-C46D1CF9746C}" destId="{BA0829CD-6C05-4B91-8490-82B76F75E589}" srcOrd="0" destOrd="0" presId="urn:microsoft.com/office/officeart/2005/8/layout/cycle5"/>
    <dgm:cxn modelId="{55BFB85C-8E60-4CFF-B1F7-1C321464EBB5}" type="presOf" srcId="{4151EF1A-B529-47A7-8AB3-3ECB58D1BA7F}" destId="{8A9E2119-D302-454D-B437-8011A5A40624}" srcOrd="0" destOrd="0" presId="urn:microsoft.com/office/officeart/2005/8/layout/cycle5"/>
    <dgm:cxn modelId="{161F20B7-CCCC-417C-8790-FD0C83259713}" srcId="{A9BCD998-1093-4757-8F46-9A552881439E}" destId="{1558AC9C-3014-41DA-AC30-360D22B8BA16}" srcOrd="3" destOrd="0" parTransId="{AA4012AD-4E75-4150-A4BC-00226FE691DF}" sibTransId="{BDAA4271-B785-42C9-9DAB-8159A9C83667}"/>
    <dgm:cxn modelId="{5EEB384E-6E53-4FE0-B833-EAD969D1CDCA}" type="presOf" srcId="{BDAA4271-B785-42C9-9DAB-8159A9C83667}" destId="{4A41B448-8468-4F4A-B8AE-6643339B9E89}" srcOrd="0" destOrd="0" presId="urn:microsoft.com/office/officeart/2005/8/layout/cycle5"/>
    <dgm:cxn modelId="{FBC31762-489A-4AC7-8BC3-AF34973F5442}" type="presOf" srcId="{A4AAC471-9F69-4DDF-965E-57F2F513C998}" destId="{D51D5212-3A0B-46F8-BD69-2FFE7E931B72}" srcOrd="0" destOrd="0" presId="urn:microsoft.com/office/officeart/2005/8/layout/cycle5"/>
    <dgm:cxn modelId="{73EECA3B-7954-4A99-AC1D-BBEB1F9910CC}" type="presOf" srcId="{62FF6FAD-41F8-4F4F-B0C4-A325BEC679DB}" destId="{0C505535-F5C2-47B4-A22E-9F4048F4EF96}" srcOrd="0" destOrd="0" presId="urn:microsoft.com/office/officeart/2005/8/layout/cycle5"/>
    <dgm:cxn modelId="{0A031813-9EE6-4BB6-9CB3-3FC84BC689E2}" type="presOf" srcId="{CAB1BEF6-EC44-4DAC-85BB-2E2BE4F917DB}" destId="{6DC63275-FE89-44BE-8ABF-24869B226739}" srcOrd="0" destOrd="0" presId="urn:microsoft.com/office/officeart/2005/8/layout/cycle5"/>
    <dgm:cxn modelId="{8C42A843-9239-4E0C-99EB-CAC69E19781B}" type="presOf" srcId="{3A662C5A-4DBB-4113-986D-14928737C851}" destId="{0EAD167C-1068-4315-9204-660498F39C36}" srcOrd="0" destOrd="0" presId="urn:microsoft.com/office/officeart/2005/8/layout/cycle5"/>
    <dgm:cxn modelId="{DCBDB8A6-4B3A-4930-BE79-9D454FF6282E}" srcId="{A9BCD998-1093-4757-8F46-9A552881439E}" destId="{62FF6FAD-41F8-4F4F-B0C4-A325BEC679DB}" srcOrd="4" destOrd="0" parTransId="{A8E57722-139A-4569-B898-BB2CFDECE81C}" sibTransId="{BD319CE9-8984-4F28-AE42-415DE882E41F}"/>
    <dgm:cxn modelId="{717CB3F9-2B36-47F4-BB3C-E9036E63DA99}" type="presOf" srcId="{A9BCD998-1093-4757-8F46-9A552881439E}" destId="{BFAFFC67-183D-46DE-9AE4-03EAC5BB96E4}" srcOrd="0" destOrd="0" presId="urn:microsoft.com/office/officeart/2005/8/layout/cycle5"/>
    <dgm:cxn modelId="{51F8102A-D20C-41C0-9942-10425AAC5594}" type="presParOf" srcId="{BFAFFC67-183D-46DE-9AE4-03EAC5BB96E4}" destId="{4038C0D3-48DC-4B04-A637-D741B7034E19}" srcOrd="0" destOrd="0" presId="urn:microsoft.com/office/officeart/2005/8/layout/cycle5"/>
    <dgm:cxn modelId="{035526A5-AA07-4D79-98BE-330AD988EF1A}" type="presParOf" srcId="{BFAFFC67-183D-46DE-9AE4-03EAC5BB96E4}" destId="{9FE344C5-D402-4C40-9178-E4CA8F048F07}" srcOrd="1" destOrd="0" presId="urn:microsoft.com/office/officeart/2005/8/layout/cycle5"/>
    <dgm:cxn modelId="{A44D81B8-4E68-441D-9EA8-BA5E30A33399}" type="presParOf" srcId="{BFAFFC67-183D-46DE-9AE4-03EAC5BB96E4}" destId="{C38CAE9E-4C99-4601-896C-86AF33D831D6}" srcOrd="2" destOrd="0" presId="urn:microsoft.com/office/officeart/2005/8/layout/cycle5"/>
    <dgm:cxn modelId="{7FC5EA51-EAAF-4B14-AA50-5DE3786BF10B}" type="presParOf" srcId="{BFAFFC67-183D-46DE-9AE4-03EAC5BB96E4}" destId="{6DC63275-FE89-44BE-8ABF-24869B226739}" srcOrd="3" destOrd="0" presId="urn:microsoft.com/office/officeart/2005/8/layout/cycle5"/>
    <dgm:cxn modelId="{92EE37C8-B3FF-4BF5-B2CF-5B1F34F3B828}" type="presParOf" srcId="{BFAFFC67-183D-46DE-9AE4-03EAC5BB96E4}" destId="{54A10762-C590-443D-A378-FFA6D731FD8F}" srcOrd="4" destOrd="0" presId="urn:microsoft.com/office/officeart/2005/8/layout/cycle5"/>
    <dgm:cxn modelId="{CAD4F512-1F38-435B-9047-37923508BA06}" type="presParOf" srcId="{BFAFFC67-183D-46DE-9AE4-03EAC5BB96E4}" destId="{D51D5212-3A0B-46F8-BD69-2FFE7E931B72}" srcOrd="5" destOrd="0" presId="urn:microsoft.com/office/officeart/2005/8/layout/cycle5"/>
    <dgm:cxn modelId="{01888518-ED70-4F5D-9B21-1B102F3C4E83}" type="presParOf" srcId="{BFAFFC67-183D-46DE-9AE4-03EAC5BB96E4}" destId="{8A9E2119-D302-454D-B437-8011A5A40624}" srcOrd="6" destOrd="0" presId="urn:microsoft.com/office/officeart/2005/8/layout/cycle5"/>
    <dgm:cxn modelId="{99FCB589-41AE-4B37-8B90-8A452408DB8D}" type="presParOf" srcId="{BFAFFC67-183D-46DE-9AE4-03EAC5BB96E4}" destId="{9F7ED594-7AD2-47AE-A879-80ABAD1819B9}" srcOrd="7" destOrd="0" presId="urn:microsoft.com/office/officeart/2005/8/layout/cycle5"/>
    <dgm:cxn modelId="{EADD49DC-1100-4D2F-AD9E-28E344A9EF32}" type="presParOf" srcId="{BFAFFC67-183D-46DE-9AE4-03EAC5BB96E4}" destId="{33B6BA7F-ED42-4C80-9BF4-A3B81147CFB4}" srcOrd="8" destOrd="0" presId="urn:microsoft.com/office/officeart/2005/8/layout/cycle5"/>
    <dgm:cxn modelId="{8B9D82C4-F6F0-4BF7-BD25-37C78055E970}" type="presParOf" srcId="{BFAFFC67-183D-46DE-9AE4-03EAC5BB96E4}" destId="{078A5950-BCBF-4E30-AB14-7FA02B47E601}" srcOrd="9" destOrd="0" presId="urn:microsoft.com/office/officeart/2005/8/layout/cycle5"/>
    <dgm:cxn modelId="{AB5DF650-5037-4A09-95F6-AA6B366669BC}" type="presParOf" srcId="{BFAFFC67-183D-46DE-9AE4-03EAC5BB96E4}" destId="{80FBCF26-24FA-4155-B80A-8A4DA3A1FBDD}" srcOrd="10" destOrd="0" presId="urn:microsoft.com/office/officeart/2005/8/layout/cycle5"/>
    <dgm:cxn modelId="{294A6ED5-8478-4A9A-90ED-BB3A45CE0980}" type="presParOf" srcId="{BFAFFC67-183D-46DE-9AE4-03EAC5BB96E4}" destId="{4A41B448-8468-4F4A-B8AE-6643339B9E89}" srcOrd="11" destOrd="0" presId="urn:microsoft.com/office/officeart/2005/8/layout/cycle5"/>
    <dgm:cxn modelId="{DBE22BA2-4BE8-420E-ABF8-83F79F4EEAF2}" type="presParOf" srcId="{BFAFFC67-183D-46DE-9AE4-03EAC5BB96E4}" destId="{0C505535-F5C2-47B4-A22E-9F4048F4EF96}" srcOrd="12" destOrd="0" presId="urn:microsoft.com/office/officeart/2005/8/layout/cycle5"/>
    <dgm:cxn modelId="{1FB662C2-984B-4788-BB01-47725777B6DD}" type="presParOf" srcId="{BFAFFC67-183D-46DE-9AE4-03EAC5BB96E4}" destId="{A11A527E-94F0-4D90-AE34-7B9EC0FA4459}" srcOrd="13" destOrd="0" presId="urn:microsoft.com/office/officeart/2005/8/layout/cycle5"/>
    <dgm:cxn modelId="{8C6C2831-E7F5-4275-86BC-43AB1EC84FAD}" type="presParOf" srcId="{BFAFFC67-183D-46DE-9AE4-03EAC5BB96E4}" destId="{A80DAFEE-8C31-4930-840A-2310A6727C77}" srcOrd="14" destOrd="0" presId="urn:microsoft.com/office/officeart/2005/8/layout/cycle5"/>
    <dgm:cxn modelId="{044605AC-3E14-4DAC-91E4-EF32B06E1D2D}" type="presParOf" srcId="{BFAFFC67-183D-46DE-9AE4-03EAC5BB96E4}" destId="{BA0829CD-6C05-4B91-8490-82B76F75E589}" srcOrd="15" destOrd="0" presId="urn:microsoft.com/office/officeart/2005/8/layout/cycle5"/>
    <dgm:cxn modelId="{07631463-2734-4E54-943F-CC4FE2D0BA25}" type="presParOf" srcId="{BFAFFC67-183D-46DE-9AE4-03EAC5BB96E4}" destId="{C4B8B383-10B7-41A7-885C-9D119B982166}" srcOrd="16" destOrd="0" presId="urn:microsoft.com/office/officeart/2005/8/layout/cycle5"/>
    <dgm:cxn modelId="{3520D280-9D3B-47DF-99FD-88C8A9693CC3}" type="presParOf" srcId="{BFAFFC67-183D-46DE-9AE4-03EAC5BB96E4}" destId="{0EAD167C-1068-4315-9204-660498F39C36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8C0D3-48DC-4B04-A637-D741B7034E19}">
      <dsp:nvSpPr>
        <dsp:cNvPr id="0" name=""/>
        <dsp:cNvSpPr/>
      </dsp:nvSpPr>
      <dsp:spPr>
        <a:xfrm>
          <a:off x="2815072" y="1350"/>
          <a:ext cx="1027209" cy="667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jednání začíná bez písemného návrhu</a:t>
          </a:r>
          <a:endParaRPr lang="cs-CZ" sz="900" kern="1200" dirty="0"/>
        </a:p>
      </dsp:txBody>
      <dsp:txXfrm>
        <a:off x="2847666" y="33944"/>
        <a:ext cx="962021" cy="602497"/>
      </dsp:txXfrm>
    </dsp:sp>
    <dsp:sp modelId="{C38CAE9E-4C99-4601-896C-86AF33D831D6}">
      <dsp:nvSpPr>
        <dsp:cNvPr id="0" name=""/>
        <dsp:cNvSpPr/>
      </dsp:nvSpPr>
      <dsp:spPr>
        <a:xfrm>
          <a:off x="1755659" y="335193"/>
          <a:ext cx="3146035" cy="3146035"/>
        </a:xfrm>
        <a:custGeom>
          <a:avLst/>
          <a:gdLst/>
          <a:ahLst/>
          <a:cxnLst/>
          <a:rect l="0" t="0" r="0" b="0"/>
          <a:pathLst>
            <a:path>
              <a:moveTo>
                <a:pt x="2215834" y="137339"/>
              </a:moveTo>
              <a:arcTo wR="1573017" hR="1573017" stAng="17647210" swAng="9239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63275-FE89-44BE-8ABF-24869B226739}">
      <dsp:nvSpPr>
        <dsp:cNvPr id="0" name=""/>
        <dsp:cNvSpPr/>
      </dsp:nvSpPr>
      <dsp:spPr>
        <a:xfrm>
          <a:off x="4177346" y="787859"/>
          <a:ext cx="1027209" cy="667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Příkazní smlouva na obou stranách</a:t>
          </a:r>
          <a:endParaRPr lang="cs-CZ" sz="900" kern="1200" dirty="0"/>
        </a:p>
      </dsp:txBody>
      <dsp:txXfrm>
        <a:off x="4209940" y="820453"/>
        <a:ext cx="962021" cy="602497"/>
      </dsp:txXfrm>
    </dsp:sp>
    <dsp:sp modelId="{D51D5212-3A0B-46F8-BD69-2FFE7E931B72}">
      <dsp:nvSpPr>
        <dsp:cNvPr id="0" name=""/>
        <dsp:cNvSpPr/>
      </dsp:nvSpPr>
      <dsp:spPr>
        <a:xfrm>
          <a:off x="1755659" y="335193"/>
          <a:ext cx="3146035" cy="3146035"/>
        </a:xfrm>
        <a:custGeom>
          <a:avLst/>
          <a:gdLst/>
          <a:ahLst/>
          <a:cxnLst/>
          <a:rect l="0" t="0" r="0" b="0"/>
          <a:pathLst>
            <a:path>
              <a:moveTo>
                <a:pt x="3121517" y="1296371"/>
              </a:moveTo>
              <a:arcTo wR="1573017" hR="1573017" stAng="20992244" swAng="121551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E2119-D302-454D-B437-8011A5A40624}">
      <dsp:nvSpPr>
        <dsp:cNvPr id="0" name=""/>
        <dsp:cNvSpPr/>
      </dsp:nvSpPr>
      <dsp:spPr>
        <a:xfrm>
          <a:off x="4177346" y="2360877"/>
          <a:ext cx="1027209" cy="667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4-</a:t>
          </a:r>
          <a:r>
            <a:rPr lang="cs-CZ" sz="900" kern="1200" dirty="0" err="1" smtClean="0"/>
            <a:t>stranná</a:t>
          </a:r>
          <a:r>
            <a:rPr lang="cs-CZ" sz="900" kern="1200" dirty="0" smtClean="0"/>
            <a:t> dohoda s diskvalifikační doložkou</a:t>
          </a:r>
          <a:endParaRPr lang="cs-CZ" sz="900" kern="1200" dirty="0"/>
        </a:p>
      </dsp:txBody>
      <dsp:txXfrm>
        <a:off x="4209940" y="2393471"/>
        <a:ext cx="962021" cy="602497"/>
      </dsp:txXfrm>
    </dsp:sp>
    <dsp:sp modelId="{33B6BA7F-ED42-4C80-9BF4-A3B81147CFB4}">
      <dsp:nvSpPr>
        <dsp:cNvPr id="0" name=""/>
        <dsp:cNvSpPr/>
      </dsp:nvSpPr>
      <dsp:spPr>
        <a:xfrm>
          <a:off x="1755659" y="335193"/>
          <a:ext cx="3146035" cy="3146035"/>
        </a:xfrm>
        <a:custGeom>
          <a:avLst/>
          <a:gdLst/>
          <a:ahLst/>
          <a:cxnLst/>
          <a:rect l="0" t="0" r="0" b="0"/>
          <a:pathLst>
            <a:path>
              <a:moveTo>
                <a:pt x="2574007" y="2786445"/>
              </a:moveTo>
              <a:arcTo wR="1573017" hR="1573017" stAng="3028791" swAng="9239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A5950-BCBF-4E30-AB14-7FA02B47E601}">
      <dsp:nvSpPr>
        <dsp:cNvPr id="0" name=""/>
        <dsp:cNvSpPr/>
      </dsp:nvSpPr>
      <dsp:spPr>
        <a:xfrm>
          <a:off x="2815072" y="3147386"/>
          <a:ext cx="1027209" cy="667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písemné důkazy, posudky</a:t>
          </a:r>
          <a:endParaRPr lang="cs-CZ" sz="900" kern="1200" dirty="0"/>
        </a:p>
      </dsp:txBody>
      <dsp:txXfrm>
        <a:off x="2847666" y="3179980"/>
        <a:ext cx="962021" cy="602497"/>
      </dsp:txXfrm>
    </dsp:sp>
    <dsp:sp modelId="{4A41B448-8468-4F4A-B8AE-6643339B9E89}">
      <dsp:nvSpPr>
        <dsp:cNvPr id="0" name=""/>
        <dsp:cNvSpPr/>
      </dsp:nvSpPr>
      <dsp:spPr>
        <a:xfrm>
          <a:off x="1755659" y="335193"/>
          <a:ext cx="3146035" cy="3146035"/>
        </a:xfrm>
        <a:custGeom>
          <a:avLst/>
          <a:gdLst/>
          <a:ahLst/>
          <a:cxnLst/>
          <a:rect l="0" t="0" r="0" b="0"/>
          <a:pathLst>
            <a:path>
              <a:moveTo>
                <a:pt x="930201" y="3008696"/>
              </a:moveTo>
              <a:arcTo wR="1573017" hR="1573017" stAng="6847210" swAng="9239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05535-F5C2-47B4-A22E-9F4048F4EF96}">
      <dsp:nvSpPr>
        <dsp:cNvPr id="0" name=""/>
        <dsp:cNvSpPr/>
      </dsp:nvSpPr>
      <dsp:spPr>
        <a:xfrm>
          <a:off x="1452799" y="2360877"/>
          <a:ext cx="1027209" cy="667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závěreční dohoda</a:t>
          </a:r>
          <a:endParaRPr lang="cs-CZ" sz="900" kern="1200" dirty="0"/>
        </a:p>
      </dsp:txBody>
      <dsp:txXfrm>
        <a:off x="1485393" y="2393471"/>
        <a:ext cx="962021" cy="602497"/>
      </dsp:txXfrm>
    </dsp:sp>
    <dsp:sp modelId="{A80DAFEE-8C31-4930-840A-2310A6727C77}">
      <dsp:nvSpPr>
        <dsp:cNvPr id="0" name=""/>
        <dsp:cNvSpPr/>
      </dsp:nvSpPr>
      <dsp:spPr>
        <a:xfrm>
          <a:off x="1755659" y="335193"/>
          <a:ext cx="3146035" cy="3146035"/>
        </a:xfrm>
        <a:custGeom>
          <a:avLst/>
          <a:gdLst/>
          <a:ahLst/>
          <a:cxnLst/>
          <a:rect l="0" t="0" r="0" b="0"/>
          <a:pathLst>
            <a:path>
              <a:moveTo>
                <a:pt x="24517" y="1849663"/>
              </a:moveTo>
              <a:arcTo wR="1573017" hR="1573017" stAng="10192244" swAng="121551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829CD-6C05-4B91-8490-82B76F75E589}">
      <dsp:nvSpPr>
        <dsp:cNvPr id="0" name=""/>
        <dsp:cNvSpPr/>
      </dsp:nvSpPr>
      <dsp:spPr>
        <a:xfrm>
          <a:off x="1452799" y="787859"/>
          <a:ext cx="1027209" cy="667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vykonatelnost prostřednictvím odpovídajících právních  nástrojů</a:t>
          </a:r>
          <a:endParaRPr lang="cs-CZ" sz="900" kern="1200" dirty="0"/>
        </a:p>
      </dsp:txBody>
      <dsp:txXfrm>
        <a:off x="1485393" y="820453"/>
        <a:ext cx="962021" cy="602497"/>
      </dsp:txXfrm>
    </dsp:sp>
    <dsp:sp modelId="{0EAD167C-1068-4315-9204-660498F39C36}">
      <dsp:nvSpPr>
        <dsp:cNvPr id="0" name=""/>
        <dsp:cNvSpPr/>
      </dsp:nvSpPr>
      <dsp:spPr>
        <a:xfrm>
          <a:off x="1755659" y="335193"/>
          <a:ext cx="3146035" cy="3146035"/>
        </a:xfrm>
        <a:custGeom>
          <a:avLst/>
          <a:gdLst/>
          <a:ahLst/>
          <a:cxnLst/>
          <a:rect l="0" t="0" r="0" b="0"/>
          <a:pathLst>
            <a:path>
              <a:moveTo>
                <a:pt x="572028" y="359590"/>
              </a:moveTo>
              <a:arcTo wR="1573017" hR="1573017" stAng="13828791" swAng="9239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87EC83C-20CB-47FA-A527-E86DF59E3E0E}" type="datetimeFigureOut">
              <a:rPr lang="cs-CZ"/>
              <a:pPr>
                <a:defRPr/>
              </a:pPr>
              <a:t>3.4.2015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8CA90E-76CB-432D-B437-D0812E4ACB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499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A48FAB-E485-4889-A24E-41593D52697B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CA90E-76CB-432D-B437-D0812E4ACB69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CA90E-76CB-432D-B437-D0812E4ACB69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CA90E-76CB-432D-B437-D0812E4ACB69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CA90E-76CB-432D-B437-D0812E4ACB69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CA90E-76CB-432D-B437-D0812E4ACB69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CA90E-76CB-432D-B437-D0812E4ACB69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CA90E-76CB-432D-B437-D0812E4ACB69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CA90E-76CB-432D-B437-D0812E4ACB69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CA90E-76CB-432D-B437-D0812E4ACB69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CA90E-76CB-432D-B437-D0812E4ACB69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CA90E-76CB-432D-B437-D0812E4ACB69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CA90E-76CB-432D-B437-D0812E4ACB69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15EFD-AB6E-418C-8062-AD0F026ADEE9}" type="datetimeFigureOut">
              <a:rPr lang="cs-CZ"/>
              <a:pPr>
                <a:defRPr/>
              </a:pPr>
              <a:t>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74389-6865-4567-9B05-C1F6C34B12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3CA69-8D2C-4157-9292-B8D380FB9790}" type="datetimeFigureOut">
              <a:rPr lang="cs-CZ"/>
              <a:pPr>
                <a:defRPr/>
              </a:pPr>
              <a:t>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2C595-6FC4-460C-8F24-8ACAA58F64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E419-3FFA-4E60-B805-5B1D4A01E7AA}" type="datetimeFigureOut">
              <a:rPr lang="cs-CZ"/>
              <a:pPr>
                <a:defRPr/>
              </a:pPr>
              <a:t>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98A75-1C01-4BA3-9502-371E1067DC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608EA-10B2-4FF4-AC3F-B648EDAE68FB}" type="datetimeFigureOut">
              <a:rPr lang="cs-CZ"/>
              <a:pPr>
                <a:defRPr/>
              </a:pPr>
              <a:t>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DDD26-02CB-45AE-B57D-C7AB86FC8C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C18D3-13DE-4C61-A196-ED5FBC38D97F}" type="datetimeFigureOut">
              <a:rPr lang="cs-CZ"/>
              <a:pPr>
                <a:defRPr/>
              </a:pPr>
              <a:t>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0BDA-6BD7-401B-86E7-9D433CB2DF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D06A5-2905-486D-8A9F-205323EE0172}" type="datetimeFigureOut">
              <a:rPr lang="cs-CZ"/>
              <a:pPr>
                <a:defRPr/>
              </a:pPr>
              <a:t>3.4.2015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1FF67-3720-4236-8094-97898676C9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7483-CC1E-432F-85D9-188863E2B44E}" type="datetimeFigureOut">
              <a:rPr lang="cs-CZ"/>
              <a:pPr>
                <a:defRPr/>
              </a:pPr>
              <a:t>3.4.2015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9DA4F-BCD3-4219-8EFF-E6D69C8DA3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1B6A7-330D-4663-96A0-87A065209723}" type="datetimeFigureOut">
              <a:rPr lang="cs-CZ"/>
              <a:pPr>
                <a:defRPr/>
              </a:pPr>
              <a:t>3.4.2015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975E0-3BE9-4371-8153-B54C2AEBE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3F623-9C12-4C03-B723-D39B78503BD0}" type="datetimeFigureOut">
              <a:rPr lang="cs-CZ"/>
              <a:pPr>
                <a:defRPr/>
              </a:pPr>
              <a:t>3.4.2015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9E43A-1245-40AE-94A2-939C1934F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18AFF-B4E7-4D75-BE6E-8CE519F35CE4}" type="datetimeFigureOut">
              <a:rPr lang="cs-CZ"/>
              <a:pPr>
                <a:defRPr/>
              </a:pPr>
              <a:t>3.4.2015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26154-F0C5-4194-B584-F258FC8D78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02558-602C-4B43-BB8C-F7E28A8F20FD}" type="datetimeFigureOut">
              <a:rPr lang="cs-CZ"/>
              <a:pPr>
                <a:defRPr/>
              </a:pPr>
              <a:t>3.4.2015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DC2BF-4792-47A8-A443-F9CCC6F3F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2EE25D-660C-44CF-9EE0-8C6EDFDA78CF}" type="datetimeFigureOut">
              <a:rPr lang="cs-CZ"/>
              <a:pPr>
                <a:defRPr/>
              </a:pPr>
              <a:t>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B25743-7E23-472A-AAB2-AA0B8158F7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aborativelaw.cz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si-eu.cz/" TargetMode="External"/><Relationship Id="rId5" Type="http://schemas.openxmlformats.org/officeDocument/2006/relationships/hyperlink" Target="http://www.collaborativelaw.us/" TargetMode="External"/><Relationship Id="rId4" Type="http://schemas.openxmlformats.org/officeDocument/2006/relationships/hyperlink" Target="http://www.collaborativepractice.com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539750" y="476250"/>
            <a:ext cx="7918450" cy="3124200"/>
          </a:xfrm>
        </p:spPr>
        <p:txBody>
          <a:bodyPr/>
          <a:lstStyle/>
          <a:p>
            <a:pPr eaLnBrk="1" hangingPunct="1"/>
            <a:r>
              <a:rPr lang="cs-CZ" sz="3200" dirty="0" smtClean="0">
                <a:solidFill>
                  <a:srgbClr val="006666"/>
                </a:solidFill>
              </a:rPr>
              <a:t/>
            </a:r>
            <a:br>
              <a:rPr lang="cs-CZ" sz="3200" dirty="0" smtClean="0">
                <a:solidFill>
                  <a:srgbClr val="006666"/>
                </a:solidFill>
              </a:rPr>
            </a:br>
            <a:r>
              <a:rPr lang="cs-CZ" sz="3600" dirty="0" smtClean="0">
                <a:solidFill>
                  <a:srgbClr val="006666"/>
                </a:solidFill>
              </a:rPr>
              <a:t>Metoda </a:t>
            </a:r>
            <a:r>
              <a:rPr lang="cs-CZ" sz="3600" dirty="0" err="1" smtClean="0">
                <a:solidFill>
                  <a:srgbClr val="006666"/>
                </a:solidFill>
              </a:rPr>
              <a:t>Collaborative</a:t>
            </a:r>
            <a:r>
              <a:rPr lang="cs-CZ" sz="3600" dirty="0" smtClean="0">
                <a:solidFill>
                  <a:srgbClr val="006666"/>
                </a:solidFill>
              </a:rPr>
              <a:t> </a:t>
            </a:r>
            <a:r>
              <a:rPr lang="cs-CZ" sz="3600" dirty="0" err="1" smtClean="0">
                <a:solidFill>
                  <a:srgbClr val="006666"/>
                </a:solidFill>
              </a:rPr>
              <a:t>Law</a:t>
            </a:r>
            <a:r>
              <a:rPr lang="cs-CZ" sz="3600" dirty="0" smtClean="0">
                <a:solidFill>
                  <a:srgbClr val="006666"/>
                </a:solidFill>
              </a:rPr>
              <a:t/>
            </a:r>
            <a:br>
              <a:rPr lang="cs-CZ" sz="3600" dirty="0" smtClean="0">
                <a:solidFill>
                  <a:srgbClr val="006666"/>
                </a:solidFill>
              </a:rPr>
            </a:br>
            <a:r>
              <a:rPr lang="cs-CZ" sz="3600" dirty="0" smtClean="0">
                <a:solidFill>
                  <a:srgbClr val="006666"/>
                </a:solidFill>
              </a:rPr>
              <a:t>/práva spolupráce   </a:t>
            </a:r>
            <a:br>
              <a:rPr lang="cs-CZ" sz="3600" dirty="0" smtClean="0">
                <a:solidFill>
                  <a:srgbClr val="006666"/>
                </a:solidFill>
              </a:rPr>
            </a:br>
            <a:r>
              <a:rPr lang="cs-CZ" sz="3600" dirty="0" smtClean="0">
                <a:solidFill>
                  <a:srgbClr val="006666"/>
                </a:solidFill>
              </a:rPr>
              <a:t>- mimosoudní řešení sporů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512768" cy="12961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Seminář koncipientů ČAK 3.4.2015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JUDr. Anna Márová, LLM, </a:t>
            </a:r>
            <a:r>
              <a:rPr lang="cs-CZ" sz="2800" dirty="0" smtClean="0"/>
              <a:t>advokátka</a:t>
            </a:r>
            <a:endParaRPr lang="cs-CZ" sz="2800" dirty="0" smtClean="0"/>
          </a:p>
        </p:txBody>
      </p:sp>
      <p:sp>
        <p:nvSpPr>
          <p:cNvPr id="2052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2053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>
          <a:xfrm>
            <a:off x="571500" y="857250"/>
            <a:ext cx="7886700" cy="12858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006666"/>
                </a:solidFill>
              </a:rPr>
              <a:t>Srovnání negociace a metody </a:t>
            </a:r>
            <a:r>
              <a:rPr lang="cs-CZ" dirty="0" err="1" smtClean="0">
                <a:solidFill>
                  <a:srgbClr val="006666"/>
                </a:solidFill>
              </a:rPr>
              <a:t>collaborative</a:t>
            </a:r>
            <a:r>
              <a:rPr lang="cs-CZ" dirty="0" smtClean="0">
                <a:solidFill>
                  <a:srgbClr val="006666"/>
                </a:solidFill>
              </a:rPr>
              <a:t> </a:t>
            </a:r>
            <a:r>
              <a:rPr lang="cs-CZ" dirty="0" err="1" smtClean="0">
                <a:solidFill>
                  <a:srgbClr val="006666"/>
                </a:solidFill>
              </a:rPr>
              <a:t>law</a:t>
            </a:r>
            <a:endParaRPr lang="cs-CZ" dirty="0" smtClean="0">
              <a:solidFill>
                <a:srgbClr val="006666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5875" y="2571750"/>
            <a:ext cx="6486525" cy="30670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700" dirty="0" smtClean="0"/>
              <a:t>vyjednávání bývá první volbou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700" dirty="0" smtClean="0"/>
              <a:t>neformálně využíváno praxí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700" dirty="0" smtClean="0"/>
              <a:t>strany nejsou povinně zastoupeny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700" dirty="0"/>
              <a:t> </a:t>
            </a:r>
            <a:r>
              <a:rPr lang="cs-CZ" sz="2700" dirty="0" smtClean="0"/>
              <a:t>zřídka dochází k prezentaci všech důkazů a tvrzení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700" dirty="0" smtClean="0"/>
              <a:t>není aplikován strukturovaný proces</a:t>
            </a:r>
          </a:p>
        </p:txBody>
      </p:sp>
      <p:sp>
        <p:nvSpPr>
          <p:cNvPr id="819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8197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ctrTitle"/>
          </p:nvPr>
        </p:nvSpPr>
        <p:spPr>
          <a:xfrm>
            <a:off x="500063" y="714375"/>
            <a:ext cx="7772400" cy="1470025"/>
          </a:xfrm>
        </p:spPr>
        <p:txBody>
          <a:bodyPr/>
          <a:lstStyle/>
          <a:p>
            <a:pPr eaLnBrk="1" hangingPunct="1"/>
            <a:r>
              <a:rPr lang="cs-CZ" sz="3600" smtClean="0">
                <a:solidFill>
                  <a:srgbClr val="006666"/>
                </a:solidFill>
              </a:rPr>
              <a:t>Srovnání mediace a collaborative law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5875" y="1928813"/>
            <a:ext cx="6486525" cy="3709987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mediace  má konkrétní právní úpravu - zák. č. 202/2012 Sb., o mediaci + prováděcí předpis  </a:t>
            </a:r>
            <a:r>
              <a:rPr lang="cs-CZ" sz="2000" dirty="0" err="1" smtClean="0"/>
              <a:t>vyhl</a:t>
            </a:r>
            <a:r>
              <a:rPr lang="cs-CZ" sz="2000" dirty="0" smtClean="0"/>
              <a:t>. č. 277/2012 Sb. o zkouškách a odměně </a:t>
            </a:r>
            <a:r>
              <a:rPr lang="cs-CZ" sz="2000" dirty="0" err="1" smtClean="0"/>
              <a:t>mediátora</a:t>
            </a:r>
            <a:endParaRPr lang="cs-CZ" sz="20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jednání řídí zapsaný mediátor 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povinné vzdělání magisterského stupně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strany nemusí být právně zastoupeny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dobrovolnost, mlčenlivost, neutralita, transparentnost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stejně jako u CL oceňována neveřejnost, rychlost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výsledek dohody je výlučně v dispozici stran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mediační dohoda může být předložena soudu</a:t>
            </a:r>
          </a:p>
        </p:txBody>
      </p:sp>
      <p:sp>
        <p:nvSpPr>
          <p:cNvPr id="9220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9221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571500" y="785813"/>
            <a:ext cx="7886700" cy="1285875"/>
          </a:xfrm>
        </p:spPr>
        <p:txBody>
          <a:bodyPr/>
          <a:lstStyle/>
          <a:p>
            <a:pPr eaLnBrk="1" hangingPunct="1"/>
            <a:r>
              <a:rPr lang="cs-CZ" sz="3600" dirty="0" smtClean="0">
                <a:solidFill>
                  <a:srgbClr val="006666"/>
                </a:solidFill>
              </a:rPr>
              <a:t>Srovnání arbitráže a </a:t>
            </a:r>
            <a:r>
              <a:rPr lang="cs-CZ" sz="3600" dirty="0" err="1" smtClean="0">
                <a:solidFill>
                  <a:srgbClr val="006666"/>
                </a:solidFill>
              </a:rPr>
              <a:t>collaborative</a:t>
            </a:r>
            <a:r>
              <a:rPr lang="cs-CZ" sz="3600" dirty="0" smtClean="0">
                <a:solidFill>
                  <a:srgbClr val="006666"/>
                </a:solidFill>
              </a:rPr>
              <a:t> </a:t>
            </a:r>
            <a:r>
              <a:rPr lang="cs-CZ" sz="3600" dirty="0" err="1" smtClean="0">
                <a:solidFill>
                  <a:srgbClr val="006666"/>
                </a:solidFill>
              </a:rPr>
              <a:t>law</a:t>
            </a:r>
            <a:endParaRPr lang="cs-CZ" sz="3600" dirty="0" smtClean="0">
              <a:solidFill>
                <a:srgbClr val="006666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313" y="1916113"/>
            <a:ext cx="6415087" cy="3722687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zák. č. 216/1994 Sb. o rozhodčím řízení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novela zák. č. 19/2012 Sb</a:t>
            </a:r>
            <a:r>
              <a:rPr lang="cs-CZ" sz="2600" dirty="0"/>
              <a:t>. </a:t>
            </a:r>
            <a:r>
              <a:rPr lang="cs-CZ" sz="2600" dirty="0" smtClean="0"/>
              <a:t>- značně </a:t>
            </a:r>
            <a:r>
              <a:rPr lang="cs-CZ" sz="2600" dirty="0"/>
              <a:t>zformalizovala rozhodčí řízení ve spotřebitelských </a:t>
            </a:r>
            <a:r>
              <a:rPr lang="cs-CZ" sz="2600" dirty="0" smtClean="0"/>
              <a:t>sporech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rozhodčí řízení se  nejvíce blíží soudnímu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podpůrně je používán o.s.</a:t>
            </a:r>
            <a:r>
              <a:rPr lang="cs-CZ" sz="2600" dirty="0" err="1" smtClean="0"/>
              <a:t>ř</a:t>
            </a:r>
            <a:r>
              <a:rPr lang="cs-CZ" sz="2600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řízení začíná na návrh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neveřejné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výstupem je vykonatelný nález nebo smír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smtClean="0"/>
              <a:t> </a:t>
            </a: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0244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0245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ctrTitle"/>
          </p:nvPr>
        </p:nvSpPr>
        <p:spPr>
          <a:xfrm>
            <a:off x="642938" y="857250"/>
            <a:ext cx="7772400" cy="1470025"/>
          </a:xfrm>
        </p:spPr>
        <p:txBody>
          <a:bodyPr/>
          <a:lstStyle/>
          <a:p>
            <a:pPr eaLnBrk="1" hangingPunct="1"/>
            <a:r>
              <a:rPr lang="cs-CZ" sz="3600" smtClean="0">
                <a:solidFill>
                  <a:srgbClr val="006666"/>
                </a:solidFill>
              </a:rPr>
              <a:t>Srovnání litigace a collaborative law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5875" y="2214563"/>
            <a:ext cx="6415088" cy="3446685"/>
          </a:xfrm>
        </p:spPr>
        <p:txBody>
          <a:bodyPr rtlCol="0"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dirty="0" smtClean="0"/>
              <a:t>soudní řízení začíná zásadně na návrh/žalobu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dirty="0" smtClean="0"/>
              <a:t>posuzovány předložené skutky, důkazy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dirty="0" smtClean="0"/>
              <a:t>nikoli zájmy stran a potřeby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dirty="0" smtClean="0"/>
              <a:t>soulad s právem nemusí nutně znamenat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3100" dirty="0" smtClean="0"/>
              <a:t>  spravedlnost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dirty="0" smtClean="0"/>
              <a:t>rozhodnutí je autoritativní a vykonatelné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dirty="0" smtClean="0"/>
              <a:t>zásada litispendence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1268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1269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539552" y="857251"/>
            <a:ext cx="7875786" cy="987574"/>
          </a:xfrm>
        </p:spPr>
        <p:txBody>
          <a:bodyPr/>
          <a:lstStyle/>
          <a:p>
            <a:pPr eaLnBrk="1" hangingPunct="1"/>
            <a:r>
              <a:rPr lang="cs-CZ" sz="3600" dirty="0" smtClean="0">
                <a:solidFill>
                  <a:srgbClr val="006666"/>
                </a:solidFill>
              </a:rPr>
              <a:t>Výhody metody </a:t>
            </a:r>
            <a:r>
              <a:rPr lang="cs-CZ" sz="3600" dirty="0" err="1" smtClean="0">
                <a:solidFill>
                  <a:srgbClr val="006666"/>
                </a:solidFill>
              </a:rPr>
              <a:t>collaborative</a:t>
            </a:r>
            <a:r>
              <a:rPr lang="cs-CZ" sz="3600" dirty="0" smtClean="0">
                <a:solidFill>
                  <a:srgbClr val="006666"/>
                </a:solidFill>
              </a:rPr>
              <a:t> </a:t>
            </a:r>
            <a:r>
              <a:rPr lang="cs-CZ" sz="3600" dirty="0" err="1" smtClean="0">
                <a:solidFill>
                  <a:srgbClr val="006666"/>
                </a:solidFill>
              </a:rPr>
              <a:t>law</a:t>
            </a:r>
            <a:r>
              <a:rPr lang="cs-CZ" sz="3400" dirty="0" smtClean="0">
                <a:solidFill>
                  <a:srgbClr val="006666"/>
                </a:solidFill>
              </a:rPr>
              <a:t/>
            </a:r>
            <a:br>
              <a:rPr lang="cs-CZ" sz="3400" dirty="0" smtClean="0">
                <a:solidFill>
                  <a:srgbClr val="006666"/>
                </a:solidFill>
              </a:rPr>
            </a:br>
            <a:endParaRPr lang="cs-CZ" sz="3400" dirty="0" smtClean="0">
              <a:solidFill>
                <a:srgbClr val="006666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1700809"/>
            <a:ext cx="6513339" cy="3437930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 smtClean="0"/>
              <a:t> časová a místní  flexibilita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 smtClean="0"/>
              <a:t> minimální finanční zátěž 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 smtClean="0"/>
              <a:t> zachování vztahů do budoucna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 err="1" smtClean="0"/>
              <a:t>interdiciplinárnost</a:t>
            </a:r>
            <a:endParaRPr lang="cs-CZ" sz="36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 smtClean="0"/>
              <a:t>důvěrnost procesu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dirty="0" err="1" smtClean="0"/>
              <a:t>win</a:t>
            </a:r>
            <a:r>
              <a:rPr lang="cs-CZ" sz="3600" dirty="0" smtClean="0"/>
              <a:t> </a:t>
            </a:r>
            <a:r>
              <a:rPr lang="cs-CZ" sz="3600" dirty="0" err="1" smtClean="0"/>
              <a:t>win</a:t>
            </a:r>
            <a:r>
              <a:rPr lang="cs-CZ" sz="3600" dirty="0" smtClean="0"/>
              <a:t> metoda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Vhodnost sporu k řešení metodou CL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6657355" cy="3816423"/>
          </a:xfrm>
        </p:spPr>
        <p:txBody>
          <a:bodyPr rtlCol="0">
            <a:normAutofit fontScale="92500" lnSpcReduction="10000"/>
          </a:bodyPr>
          <a:lstStyle/>
          <a:p>
            <a:pPr algn="l"/>
            <a:r>
              <a:rPr lang="cs-CZ" dirty="0" smtClean="0"/>
              <a:t>strany jsou ochotny spolu jednat, běžná jednání selhala </a:t>
            </a:r>
          </a:p>
          <a:p>
            <a:pPr algn="l"/>
            <a:r>
              <a:rPr lang="cs-CZ" dirty="0" smtClean="0"/>
              <a:t>přesto jsou ochotny hledat společné řešení</a:t>
            </a:r>
          </a:p>
          <a:p>
            <a:pPr algn="l"/>
            <a:r>
              <a:rPr lang="cs-CZ" dirty="0" smtClean="0"/>
              <a:t>musí spolu do budoucna spolupracovat</a:t>
            </a:r>
          </a:p>
          <a:p>
            <a:pPr algn="l"/>
            <a:r>
              <a:rPr lang="cs-CZ" dirty="0" smtClean="0"/>
              <a:t>existuje problém, který lze upravit smluvně</a:t>
            </a:r>
          </a:p>
          <a:p>
            <a:pPr algn="l"/>
            <a:r>
              <a:rPr lang="cs-CZ" dirty="0" smtClean="0"/>
              <a:t>strany jsou si z hlediska postavení rovny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Nevhodnost sporu k řešení metodou CL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6657355" cy="3816423"/>
          </a:xfrm>
        </p:spPr>
        <p:txBody>
          <a:bodyPr rtlCol="0">
            <a:normAutofit lnSpcReduction="10000"/>
          </a:bodyPr>
          <a:lstStyle/>
          <a:p>
            <a:pPr algn="l"/>
            <a:r>
              <a:rPr lang="cs-CZ" dirty="0" smtClean="0"/>
              <a:t>zakrývání trestného činu – zejména domácí násilí</a:t>
            </a:r>
          </a:p>
          <a:p>
            <a:pPr algn="l"/>
            <a:r>
              <a:rPr lang="cs-CZ" dirty="0" err="1" smtClean="0"/>
              <a:t>submisivita</a:t>
            </a:r>
            <a:r>
              <a:rPr lang="cs-CZ" dirty="0" smtClean="0"/>
              <a:t>  jedné ze stran </a:t>
            </a:r>
          </a:p>
          <a:p>
            <a:pPr algn="l"/>
            <a:r>
              <a:rPr lang="cs-CZ" dirty="0" smtClean="0"/>
              <a:t>psychická onemocnění a poruchy účastníka</a:t>
            </a:r>
          </a:p>
          <a:p>
            <a:pPr algn="l"/>
            <a:r>
              <a:rPr lang="cs-CZ" dirty="0" smtClean="0"/>
              <a:t>závislé osoby</a:t>
            </a:r>
          </a:p>
          <a:p>
            <a:pPr algn="l"/>
            <a:r>
              <a:rPr lang="cs-CZ" dirty="0" smtClean="0"/>
              <a:t>vítězství za každou cenu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7947794" cy="1224136"/>
          </a:xfrm>
        </p:spPr>
        <p:txBody>
          <a:bodyPr/>
          <a:lstStyle/>
          <a:p>
            <a:pPr eaLnBrk="1" hangingPunct="1"/>
            <a:r>
              <a:rPr lang="cs-CZ" sz="3400" dirty="0" smtClean="0">
                <a:solidFill>
                  <a:srgbClr val="006666"/>
                </a:solidFill>
              </a:rPr>
              <a:t>Metoda </a:t>
            </a:r>
            <a:r>
              <a:rPr lang="cs-CZ" sz="3400" dirty="0" err="1" smtClean="0">
                <a:solidFill>
                  <a:srgbClr val="006666"/>
                </a:solidFill>
              </a:rPr>
              <a:t>Collaborative</a:t>
            </a:r>
            <a:r>
              <a:rPr lang="cs-CZ" sz="3400" dirty="0" smtClean="0">
                <a:solidFill>
                  <a:srgbClr val="006666"/>
                </a:solidFill>
              </a:rPr>
              <a:t> </a:t>
            </a:r>
            <a:r>
              <a:rPr lang="cs-CZ" sz="3400" dirty="0" err="1" smtClean="0">
                <a:solidFill>
                  <a:srgbClr val="006666"/>
                </a:solidFill>
              </a:rPr>
              <a:t>Law</a:t>
            </a:r>
            <a:r>
              <a:rPr lang="cs-CZ" sz="3400" dirty="0" smtClean="0">
                <a:solidFill>
                  <a:srgbClr val="006666"/>
                </a:solidFill>
              </a:rPr>
              <a:t> </a:t>
            </a:r>
            <a:br>
              <a:rPr lang="cs-CZ" sz="3400" dirty="0" smtClean="0">
                <a:solidFill>
                  <a:srgbClr val="006666"/>
                </a:solidFill>
              </a:rPr>
            </a:br>
            <a:r>
              <a:rPr lang="cs-CZ" sz="3400" dirty="0" smtClean="0">
                <a:solidFill>
                  <a:srgbClr val="006666"/>
                </a:solidFill>
              </a:rPr>
              <a:t>jako strukturovaný proces</a:t>
            </a:r>
          </a:p>
        </p:txBody>
      </p:sp>
      <p:graphicFrame>
        <p:nvGraphicFramePr>
          <p:cNvPr id="19" name="Diagram 18"/>
          <p:cNvGraphicFramePr/>
          <p:nvPr/>
        </p:nvGraphicFramePr>
        <p:xfrm>
          <a:off x="539552" y="1916832"/>
          <a:ext cx="7089403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Příprava na proces</a:t>
            </a: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396515455"/>
              </p:ext>
            </p:extLst>
          </p:nvPr>
        </p:nvGraphicFramePr>
        <p:xfrm>
          <a:off x="1043608" y="1772816"/>
          <a:ext cx="6657355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Obsah poučení před zahájením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6657355" cy="3816423"/>
          </a:xfrm>
        </p:spPr>
        <p:txBody>
          <a:bodyPr rtlCol="0">
            <a:normAutofit fontScale="25000" lnSpcReduction="20000"/>
          </a:bodyPr>
          <a:lstStyle/>
          <a:p>
            <a:pPr algn="l"/>
            <a:endParaRPr lang="cs-CZ" sz="11600" dirty="0" smtClean="0"/>
          </a:p>
          <a:p>
            <a:pPr algn="l"/>
            <a:r>
              <a:rPr lang="cs-CZ" sz="11600" dirty="0" smtClean="0"/>
              <a:t>aktivní postavení stran; asistence advokátů </a:t>
            </a:r>
          </a:p>
          <a:p>
            <a:pPr algn="l"/>
            <a:r>
              <a:rPr lang="cs-CZ" sz="11600" dirty="0" smtClean="0"/>
              <a:t>účel a veškeré zásady metody CL (mlčenlivost, neveřejnost, dobrovolnost)</a:t>
            </a:r>
          </a:p>
          <a:p>
            <a:pPr algn="l"/>
            <a:r>
              <a:rPr lang="cs-CZ" sz="11600" dirty="0" smtClean="0"/>
              <a:t>obsah čtyřstranné smlouvy</a:t>
            </a:r>
          </a:p>
          <a:p>
            <a:pPr algn="l"/>
            <a:r>
              <a:rPr lang="cs-CZ" sz="11600" dirty="0" smtClean="0"/>
              <a:t>odměna zástupce a náklady</a:t>
            </a:r>
          </a:p>
          <a:p>
            <a:pPr algn="l"/>
            <a:r>
              <a:rPr lang="cs-CZ" sz="11600" dirty="0" smtClean="0"/>
              <a:t>právo stran projednat věc před soudem</a:t>
            </a:r>
          </a:p>
          <a:p>
            <a:pPr algn="l"/>
            <a:r>
              <a:rPr lang="cs-CZ" sz="11600" dirty="0" smtClean="0"/>
              <a:t>za obsah dohody jsou odpovědny výlučně strany konfliktu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468313" y="785813"/>
            <a:ext cx="7989887" cy="1058862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006666"/>
                </a:solidFill>
              </a:rPr>
              <a:t>Témata pro dnešní den: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00113" y="1844675"/>
            <a:ext cx="6629400" cy="3600450"/>
          </a:xfrm>
        </p:spPr>
        <p:txBody>
          <a:bodyPr rtlCol="0">
            <a:normAutofit fontScale="2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2800" dirty="0" smtClean="0"/>
              <a:t>úvod, představení metody, srovnání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12800" dirty="0" smtClean="0"/>
              <a:t> s dalšími ADR metodami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2800" dirty="0" smtClean="0"/>
              <a:t>metoda </a:t>
            </a:r>
            <a:r>
              <a:rPr lang="cs-CZ" sz="12800" dirty="0" err="1" smtClean="0"/>
              <a:t>collaborative</a:t>
            </a:r>
            <a:r>
              <a:rPr lang="cs-CZ" sz="12800" dirty="0" smtClean="0"/>
              <a:t> </a:t>
            </a:r>
            <a:r>
              <a:rPr lang="cs-CZ" sz="12800" dirty="0" err="1" smtClean="0"/>
              <a:t>law</a:t>
            </a:r>
            <a:r>
              <a:rPr lang="cs-CZ" sz="12800" dirty="0" smtClean="0"/>
              <a:t> jako strukturovaný  proces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2800" dirty="0" smtClean="0"/>
              <a:t>užívané  techniky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2800" dirty="0" smtClean="0"/>
              <a:t>právní rámec; dokumentace v procesu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2800" dirty="0" smtClean="0"/>
              <a:t>shrnutí a  závěr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cs-CZ" sz="112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</p:txBody>
      </p:sp>
      <p:sp>
        <p:nvSpPr>
          <p:cNvPr id="307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3077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Setkání advokátů a příprava procesu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98357400"/>
              </p:ext>
            </p:extLst>
          </p:nvPr>
        </p:nvGraphicFramePr>
        <p:xfrm>
          <a:off x="1043608" y="1772816"/>
          <a:ext cx="6657355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Uzavření čtyřstranné smlouvy o řešení sporu metodou </a:t>
            </a:r>
            <a:r>
              <a:rPr lang="cs-CZ" sz="3800" dirty="0" err="1" smtClean="0">
                <a:solidFill>
                  <a:srgbClr val="006666"/>
                </a:solidFill>
              </a:rPr>
              <a:t>collaborative</a:t>
            </a:r>
            <a:r>
              <a:rPr lang="cs-CZ" sz="3800" dirty="0" smtClean="0">
                <a:solidFill>
                  <a:srgbClr val="006666"/>
                </a:solidFill>
              </a:rPr>
              <a:t> </a:t>
            </a:r>
            <a:r>
              <a:rPr lang="cs-CZ" sz="3800" dirty="0" err="1" smtClean="0">
                <a:solidFill>
                  <a:srgbClr val="006666"/>
                </a:solidFill>
              </a:rPr>
              <a:t>law</a:t>
            </a:r>
            <a:endParaRPr lang="cs-CZ" sz="3800" dirty="0" smtClean="0">
              <a:solidFill>
                <a:srgbClr val="006666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6657355" cy="3816423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 algn="l"/>
            <a:r>
              <a:rPr lang="cs-CZ" sz="3600" dirty="0" smtClean="0"/>
              <a:t>   </a:t>
            </a:r>
          </a:p>
          <a:p>
            <a:pPr algn="l">
              <a:buFont typeface="Arial" pitchFamily="34" charset="0"/>
              <a:buChar char="•"/>
            </a:pPr>
            <a:r>
              <a:rPr lang="cs-CZ" sz="3600" dirty="0" smtClean="0"/>
              <a:t> obecné náležitosti</a:t>
            </a:r>
          </a:p>
          <a:p>
            <a:pPr algn="l">
              <a:buFont typeface="Arial" pitchFamily="34" charset="0"/>
              <a:buChar char="•"/>
            </a:pPr>
            <a:r>
              <a:rPr lang="cs-CZ" sz="3600" dirty="0" smtClean="0"/>
              <a:t> vymezení konfliktu   </a:t>
            </a:r>
          </a:p>
          <a:p>
            <a:pPr algn="l">
              <a:buFont typeface="Arial" pitchFamily="34" charset="0"/>
              <a:buChar char="•"/>
            </a:pPr>
            <a:r>
              <a:rPr lang="cs-CZ" sz="3600" b="1" u="sng" dirty="0" smtClean="0"/>
              <a:t> diskvalifikační doložka </a:t>
            </a:r>
          </a:p>
          <a:p>
            <a:pPr algn="l">
              <a:buFont typeface="Arial" pitchFamily="34" charset="0"/>
              <a:buChar char="•"/>
            </a:pPr>
            <a:r>
              <a:rPr lang="cs-CZ" sz="3600" dirty="0" smtClean="0"/>
              <a:t> doba řešení konfliktu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Zahájení procesu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6657355" cy="3816423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 fontScale="77500" lnSpcReduction="20000"/>
          </a:bodyPr>
          <a:lstStyle/>
          <a:p>
            <a:pPr algn="l"/>
            <a:r>
              <a:rPr lang="cs-CZ" sz="3600" dirty="0" smtClean="0"/>
              <a:t>důraz na navození pocitu důvěry  jak mezi   stranami konfliktu, tak v proces řešení</a:t>
            </a:r>
          </a:p>
          <a:p>
            <a:pPr algn="l"/>
            <a:r>
              <a:rPr lang="cs-CZ" sz="3600" dirty="0" smtClean="0"/>
              <a:t>stručné zopakování vysvětlení procesu a jeho výhod</a:t>
            </a:r>
          </a:p>
          <a:p>
            <a:pPr algn="l"/>
            <a:r>
              <a:rPr lang="cs-CZ" sz="3600" dirty="0" smtClean="0"/>
              <a:t>stanovení a odsouhlasení pravidel společného jednání</a:t>
            </a:r>
          </a:p>
          <a:p>
            <a:pPr algn="l"/>
            <a:r>
              <a:rPr lang="cs-CZ" sz="3600" dirty="0" smtClean="0"/>
              <a:t>zdůraznění dobrovolnosti a důvěrnosti sdělených informací</a:t>
            </a:r>
          </a:p>
          <a:p>
            <a:pPr algn="l"/>
            <a:r>
              <a:rPr lang="cs-CZ" sz="3600" dirty="0" smtClean="0"/>
              <a:t>ujištění se, že strany porozuměly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Sběr informací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6657355" cy="3816423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 fontScale="25000" lnSpcReduction="20000"/>
          </a:bodyPr>
          <a:lstStyle/>
          <a:p>
            <a:pPr algn="l"/>
            <a:endParaRPr lang="cs-CZ" sz="6100" dirty="0" smtClean="0"/>
          </a:p>
          <a:p>
            <a:pPr algn="l"/>
            <a:r>
              <a:rPr lang="cs-CZ" sz="11200" dirty="0" smtClean="0"/>
              <a:t>sběr maxima informací -  nejde o pátrání po příčinách nebo hledání viníka</a:t>
            </a:r>
          </a:p>
          <a:p>
            <a:pPr algn="l"/>
            <a:r>
              <a:rPr lang="cs-CZ" sz="11200" dirty="0" smtClean="0"/>
              <a:t>vedení stran k nerušenému vylíčení konfliktu</a:t>
            </a:r>
          </a:p>
          <a:p>
            <a:pPr algn="l"/>
            <a:r>
              <a:rPr lang="cs-CZ" sz="11200" dirty="0" smtClean="0"/>
              <a:t>aktivní naslouchání</a:t>
            </a:r>
          </a:p>
          <a:p>
            <a:pPr algn="l"/>
            <a:r>
              <a:rPr lang="cs-CZ" sz="11200" dirty="0" smtClean="0"/>
              <a:t>podpora stran, kladení otevřených otázek</a:t>
            </a:r>
          </a:p>
          <a:p>
            <a:pPr algn="l"/>
            <a:r>
              <a:rPr lang="cs-CZ" sz="11200" dirty="0" smtClean="0"/>
              <a:t>pozornost neverbální komunikaci, informace o konfliktu i osobnosti účastníka</a:t>
            </a:r>
          </a:p>
          <a:p>
            <a:pPr algn="l"/>
            <a:r>
              <a:rPr lang="cs-CZ" sz="11200" dirty="0" smtClean="0"/>
              <a:t>shrnování sporných bodů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Porozumění zájmům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6657355" cy="3816423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 fontScale="70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3900" dirty="0" smtClean="0"/>
              <a:t>podpora vzájemné komunikace za využití</a:t>
            </a:r>
          </a:p>
          <a:p>
            <a:pPr algn="l"/>
            <a:r>
              <a:rPr lang="cs-CZ" sz="3900" dirty="0" smtClean="0"/>
              <a:t>  technik oslabujících poziční chování stran</a:t>
            </a:r>
          </a:p>
          <a:p>
            <a:pPr algn="l">
              <a:buFont typeface="Arial" pitchFamily="34" charset="0"/>
              <a:buChar char="•"/>
            </a:pPr>
            <a:r>
              <a:rPr lang="cs-CZ" sz="3900" dirty="0" smtClean="0"/>
              <a:t>zjišťování pocitů a vnímání situace stran </a:t>
            </a:r>
          </a:p>
          <a:p>
            <a:pPr algn="l"/>
            <a:endParaRPr lang="cs-CZ" sz="3900" dirty="0" smtClean="0"/>
          </a:p>
          <a:p>
            <a:pPr algn="l"/>
            <a:r>
              <a:rPr lang="cs-CZ" sz="3900" dirty="0" smtClean="0"/>
              <a:t>vhodné techniky:</a:t>
            </a:r>
          </a:p>
          <a:p>
            <a:pPr algn="l">
              <a:buFont typeface="Arial" pitchFamily="34" charset="0"/>
              <a:buChar char="•"/>
            </a:pPr>
            <a:r>
              <a:rPr lang="cs-CZ" sz="3900" dirty="0" smtClean="0"/>
              <a:t> zrcadlení</a:t>
            </a:r>
          </a:p>
          <a:p>
            <a:pPr algn="l">
              <a:buFont typeface="Arial" pitchFamily="34" charset="0"/>
              <a:buChar char="•"/>
            </a:pPr>
            <a:r>
              <a:rPr lang="cs-CZ" sz="3900" dirty="0" smtClean="0"/>
              <a:t> přerámování</a:t>
            </a:r>
          </a:p>
          <a:p>
            <a:pPr algn="l">
              <a:buFont typeface="Arial" pitchFamily="34" charset="0"/>
              <a:buChar char="•"/>
            </a:pPr>
            <a:r>
              <a:rPr lang="cs-CZ" sz="3900" dirty="0" smtClean="0"/>
              <a:t> parafrázování</a:t>
            </a:r>
          </a:p>
          <a:p>
            <a:pPr algn="l">
              <a:buFont typeface="Arial" pitchFamily="34" charset="0"/>
              <a:buChar char="•"/>
            </a:pPr>
            <a:r>
              <a:rPr lang="cs-CZ" sz="3900" dirty="0" smtClean="0"/>
              <a:t> povzbuzování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Porozumění zájmům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6657355" cy="3816423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7" y="1765250"/>
            <a:ext cx="5857353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6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Hledání možností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6657355" cy="3816423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 fontScale="92500" lnSpcReduction="20000"/>
          </a:bodyPr>
          <a:lstStyle/>
          <a:p>
            <a:pPr algn="l"/>
            <a:r>
              <a:rPr lang="cs-CZ" sz="3600" dirty="0" smtClean="0"/>
              <a:t>kreativní nalézání společných potřeb a zájmů </a:t>
            </a:r>
            <a:r>
              <a:rPr lang="cs-CZ" sz="3600" u="sng" dirty="0" smtClean="0"/>
              <a:t>stranami konfliktu</a:t>
            </a:r>
          </a:p>
          <a:p>
            <a:pPr algn="l"/>
            <a:r>
              <a:rPr lang="cs-CZ" sz="3600" dirty="0" smtClean="0"/>
              <a:t>stanovení priorit</a:t>
            </a:r>
          </a:p>
          <a:p>
            <a:pPr algn="l"/>
            <a:r>
              <a:rPr lang="cs-CZ" sz="3600" dirty="0" smtClean="0"/>
              <a:t>podpora pohledu do budoucnosti</a:t>
            </a:r>
          </a:p>
          <a:p>
            <a:pPr algn="l"/>
            <a:r>
              <a:rPr lang="cs-CZ" sz="3600" dirty="0" smtClean="0"/>
              <a:t>brainstorming –generování maximálního možného počtu řešení - bez hodnocení</a:t>
            </a:r>
          </a:p>
          <a:p>
            <a:pPr algn="l"/>
            <a:r>
              <a:rPr lang="cs-CZ" sz="3600" dirty="0" err="1" smtClean="0"/>
              <a:t>increase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pie</a:t>
            </a:r>
            <a:r>
              <a:rPr lang="cs-CZ" sz="3600" dirty="0" smtClean="0"/>
              <a:t>  </a:t>
            </a:r>
            <a:r>
              <a:rPr lang="cs-CZ" sz="3600" dirty="0" err="1" smtClean="0"/>
              <a:t>vs</a:t>
            </a:r>
            <a:r>
              <a:rPr lang="cs-CZ" sz="3600" dirty="0" smtClean="0"/>
              <a:t>  split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pie</a:t>
            </a:r>
            <a:endParaRPr lang="cs-CZ" sz="3600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Vyjednávání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043608" y="1772816"/>
          <a:ext cx="6657355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Oddělené jednání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6657355" cy="3816423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 algn="l"/>
            <a:r>
              <a:rPr lang="cs-CZ" sz="3600" dirty="0" smtClean="0"/>
              <a:t>cílem je identifikace a projednání citlivých otázek, rozpoznání skrytých zájmů stran, otestování nabídek, vyřešení neschůdnosti, docílení změnu přístupu</a:t>
            </a:r>
          </a:p>
          <a:p>
            <a:pPr algn="l"/>
            <a:r>
              <a:rPr lang="cs-CZ" sz="3600" dirty="0" smtClean="0"/>
              <a:t>je vhodné změnit dynamiku, místo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Sepsání závěrečné dohody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6657355" cy="3816423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 lnSpcReduction="10000"/>
          </a:bodyPr>
          <a:lstStyle/>
          <a:p>
            <a:pPr algn="l"/>
            <a:r>
              <a:rPr lang="cs-CZ" sz="3600" dirty="0" smtClean="0"/>
              <a:t>strany plně odpovídají za:</a:t>
            </a:r>
          </a:p>
          <a:p>
            <a:pPr algn="l"/>
            <a:r>
              <a:rPr lang="cs-CZ" sz="3600" dirty="0" smtClean="0"/>
              <a:t>obsah dohody</a:t>
            </a:r>
          </a:p>
          <a:p>
            <a:pPr algn="l"/>
            <a:r>
              <a:rPr lang="cs-CZ" sz="3600" dirty="0" smtClean="0"/>
              <a:t>vyváženost, reálnost</a:t>
            </a:r>
          </a:p>
          <a:p>
            <a:pPr algn="l"/>
            <a:endParaRPr lang="cs-CZ" sz="3600" dirty="0" smtClean="0"/>
          </a:p>
          <a:p>
            <a:pPr algn="l"/>
            <a:r>
              <a:rPr lang="cs-CZ" sz="3600" dirty="0" smtClean="0"/>
              <a:t>soulad s právem je odpovědností advokátů - </a:t>
            </a:r>
            <a:r>
              <a:rPr lang="cs-CZ" sz="3600" dirty="0" err="1" smtClean="0"/>
              <a:t>kolaborativců</a:t>
            </a:r>
            <a:endParaRPr lang="cs-CZ" sz="3600" dirty="0" smtClean="0"/>
          </a:p>
          <a:p>
            <a:pPr algn="l"/>
            <a:endParaRPr lang="cs-CZ" sz="3600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611560" y="500063"/>
            <a:ext cx="7775203" cy="1272753"/>
          </a:xfrm>
        </p:spPr>
        <p:txBody>
          <a:bodyPr/>
          <a:lstStyle/>
          <a:p>
            <a:pPr algn="l"/>
            <a:r>
              <a:rPr lang="cs-CZ" sz="3600" dirty="0" smtClean="0">
                <a:solidFill>
                  <a:srgbClr val="006666"/>
                </a:solidFill>
              </a:rPr>
              <a:t>Historie metody </a:t>
            </a:r>
            <a:r>
              <a:rPr lang="cs-CZ" sz="3600" dirty="0" err="1" smtClean="0">
                <a:solidFill>
                  <a:srgbClr val="006666"/>
                </a:solidFill>
              </a:rPr>
              <a:t>collaborative</a:t>
            </a:r>
            <a:r>
              <a:rPr lang="cs-CZ" sz="3600" dirty="0" smtClean="0">
                <a:solidFill>
                  <a:srgbClr val="006666"/>
                </a:solidFill>
              </a:rPr>
              <a:t> </a:t>
            </a:r>
            <a:r>
              <a:rPr lang="cs-CZ" sz="3600" dirty="0" err="1" smtClean="0">
                <a:solidFill>
                  <a:srgbClr val="006666"/>
                </a:solidFill>
              </a:rPr>
              <a:t>law</a:t>
            </a:r>
            <a:endParaRPr lang="cs-CZ" sz="3600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016824" cy="401000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 </a:t>
            </a:r>
            <a:r>
              <a:rPr lang="cs-CZ" sz="2900" dirty="0" err="1" smtClean="0"/>
              <a:t>collaborative</a:t>
            </a:r>
            <a:r>
              <a:rPr lang="cs-CZ" sz="2900" dirty="0" smtClean="0"/>
              <a:t> </a:t>
            </a:r>
            <a:r>
              <a:rPr lang="cs-CZ" sz="2900" dirty="0" err="1" smtClean="0"/>
              <a:t>law</a:t>
            </a:r>
            <a:r>
              <a:rPr lang="cs-CZ" sz="2900" dirty="0" smtClean="0"/>
              <a:t>/</a:t>
            </a:r>
            <a:r>
              <a:rPr lang="cs-CZ" sz="2900" dirty="0" err="1" smtClean="0"/>
              <a:t>practice</a:t>
            </a:r>
            <a:endParaRPr lang="cs-CZ" sz="2900" dirty="0" smtClean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cs-CZ" sz="2900" dirty="0" smtClean="0"/>
              <a:t> konec 80. let 20. století Stu </a:t>
            </a:r>
            <a:r>
              <a:rPr lang="cs-CZ" sz="2900" dirty="0" err="1" smtClean="0"/>
              <a:t>Webb</a:t>
            </a:r>
            <a:r>
              <a:rPr lang="cs-CZ" sz="2900" dirty="0" smtClean="0"/>
              <a:t>  (Min.)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cs-CZ" sz="2900" dirty="0" err="1" smtClean="0"/>
              <a:t>Sherrie</a:t>
            </a:r>
            <a:r>
              <a:rPr lang="cs-CZ" sz="2900" dirty="0" smtClean="0"/>
              <a:t> </a:t>
            </a:r>
            <a:r>
              <a:rPr lang="cs-CZ" sz="2900" dirty="0" err="1" smtClean="0"/>
              <a:t>Abney</a:t>
            </a:r>
            <a:r>
              <a:rPr lang="cs-CZ" sz="2900" dirty="0" smtClean="0"/>
              <a:t>, </a:t>
            </a:r>
            <a:r>
              <a:rPr lang="cs-CZ" sz="2900" dirty="0" err="1" smtClean="0"/>
              <a:t>Lawrence</a:t>
            </a:r>
            <a:r>
              <a:rPr lang="cs-CZ" sz="2900" dirty="0" smtClean="0"/>
              <a:t> Maxwell, jr.  (TX)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cs-CZ" sz="2900" dirty="0" smtClean="0"/>
              <a:t> 2009 </a:t>
            </a:r>
            <a:r>
              <a:rPr lang="cs-CZ" sz="2900" dirty="0" err="1" smtClean="0"/>
              <a:t>Uniform</a:t>
            </a:r>
            <a:r>
              <a:rPr lang="cs-CZ" sz="2900" dirty="0" smtClean="0"/>
              <a:t> </a:t>
            </a:r>
            <a:r>
              <a:rPr lang="cs-CZ" sz="2900" dirty="0" err="1" smtClean="0"/>
              <a:t>Collaborative</a:t>
            </a:r>
            <a:r>
              <a:rPr lang="cs-CZ" sz="2900" dirty="0" smtClean="0"/>
              <a:t> </a:t>
            </a:r>
            <a:r>
              <a:rPr lang="cs-CZ" sz="2900" dirty="0" err="1" smtClean="0"/>
              <a:t>Law</a:t>
            </a:r>
            <a:r>
              <a:rPr lang="cs-CZ" sz="2900" dirty="0" smtClean="0"/>
              <a:t> </a:t>
            </a:r>
            <a:r>
              <a:rPr lang="cs-CZ" sz="2900" dirty="0" err="1" smtClean="0"/>
              <a:t>Act</a:t>
            </a:r>
            <a:r>
              <a:rPr lang="cs-CZ" sz="2900" dirty="0" smtClean="0"/>
              <a:t> (ULC)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cs-CZ" sz="2900" dirty="0" smtClean="0"/>
              <a:t> 2010 </a:t>
            </a:r>
            <a:r>
              <a:rPr lang="en-US" sz="2900" dirty="0" smtClean="0"/>
              <a:t>Uniform Collaborative Law Rules </a:t>
            </a:r>
            <a:endParaRPr lang="cs-CZ" sz="2900" dirty="0" smtClean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cs-CZ" sz="2900" dirty="0"/>
              <a:t>a</a:t>
            </a:r>
            <a:r>
              <a:rPr lang="en-US" sz="2900" dirty="0" err="1" smtClean="0"/>
              <a:t>nd</a:t>
            </a:r>
            <a:r>
              <a:rPr lang="cs-CZ" sz="2900" dirty="0"/>
              <a:t> </a:t>
            </a:r>
            <a:r>
              <a:rPr lang="en-US" sz="2900" dirty="0" smtClean="0"/>
              <a:t>Act</a:t>
            </a:r>
            <a:r>
              <a:rPr lang="cs-CZ" sz="2900" dirty="0"/>
              <a:t> </a:t>
            </a:r>
            <a:r>
              <a:rPr lang="cs-CZ" sz="2900" dirty="0" smtClean="0"/>
              <a:t>(</a:t>
            </a:r>
            <a:r>
              <a:rPr lang="cs-CZ" sz="2900" dirty="0" err="1" smtClean="0"/>
              <a:t>Uniform</a:t>
            </a:r>
            <a:r>
              <a:rPr lang="cs-CZ" sz="2900" dirty="0" smtClean="0"/>
              <a:t> </a:t>
            </a:r>
            <a:r>
              <a:rPr lang="cs-CZ" sz="2900" dirty="0" err="1" smtClean="0"/>
              <a:t>Collaborative</a:t>
            </a:r>
            <a:r>
              <a:rPr lang="cs-CZ" sz="2900" dirty="0" smtClean="0"/>
              <a:t> </a:t>
            </a:r>
            <a:r>
              <a:rPr lang="cs-CZ" sz="2900" dirty="0" err="1" smtClean="0"/>
              <a:t>Commission</a:t>
            </a:r>
            <a:r>
              <a:rPr lang="cs-CZ" sz="2900" dirty="0" smtClean="0"/>
              <a:t>)</a:t>
            </a:r>
          </a:p>
          <a:p>
            <a:pPr algn="just"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5124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5125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Užívané techniky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6657355" cy="3816423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 algn="l"/>
            <a:r>
              <a:rPr lang="cs-CZ" sz="3600" dirty="0" smtClean="0"/>
              <a:t>kladení otevřených otázek </a:t>
            </a:r>
          </a:p>
          <a:p>
            <a:pPr algn="l"/>
            <a:r>
              <a:rPr lang="cs-CZ" sz="3600" dirty="0" smtClean="0"/>
              <a:t>oční kontakt - aktivní naslouchání</a:t>
            </a:r>
          </a:p>
          <a:p>
            <a:pPr algn="l"/>
            <a:r>
              <a:rPr lang="cs-CZ" sz="3600" dirty="0" smtClean="0"/>
              <a:t>budování důvěry </a:t>
            </a:r>
          </a:p>
          <a:p>
            <a:pPr algn="l"/>
            <a:r>
              <a:rPr lang="cs-CZ" sz="3600" dirty="0" smtClean="0"/>
              <a:t>nekonfrontační jazyk</a:t>
            </a:r>
          </a:p>
          <a:p>
            <a:pPr algn="l"/>
            <a:r>
              <a:rPr lang="cs-CZ" sz="3600" dirty="0" smtClean="0"/>
              <a:t>pozornost neverbálním projevům</a:t>
            </a:r>
          </a:p>
          <a:p>
            <a:pPr algn="l"/>
            <a:endParaRPr lang="cs-CZ" sz="3600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Užívané techniky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6657355" cy="3816423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 lnSpcReduction="10000"/>
          </a:bodyPr>
          <a:lstStyle/>
          <a:p>
            <a:pPr algn="l"/>
            <a:r>
              <a:rPr lang="cs-CZ" sz="3600" dirty="0" smtClean="0"/>
              <a:t>povzbuzování</a:t>
            </a:r>
          </a:p>
          <a:p>
            <a:pPr algn="l"/>
            <a:r>
              <a:rPr lang="cs-CZ" sz="3600" dirty="0" smtClean="0"/>
              <a:t>ujišťování se</a:t>
            </a:r>
          </a:p>
          <a:p>
            <a:pPr algn="l"/>
            <a:r>
              <a:rPr lang="cs-CZ" sz="3600" dirty="0" smtClean="0"/>
              <a:t>shrnování</a:t>
            </a:r>
          </a:p>
          <a:p>
            <a:pPr algn="l"/>
            <a:r>
              <a:rPr lang="cs-CZ" sz="3600" dirty="0" smtClean="0"/>
              <a:t>parafrázování</a:t>
            </a:r>
          </a:p>
          <a:p>
            <a:pPr algn="l"/>
            <a:r>
              <a:rPr lang="cs-CZ" sz="3600" dirty="0"/>
              <a:t>z</a:t>
            </a:r>
            <a:r>
              <a:rPr lang="cs-CZ" sz="3600" dirty="0" smtClean="0"/>
              <a:t>rcadlení </a:t>
            </a:r>
          </a:p>
          <a:p>
            <a:pPr algn="l"/>
            <a:r>
              <a:rPr lang="cs-CZ" sz="3600" dirty="0"/>
              <a:t>a</a:t>
            </a:r>
            <a:r>
              <a:rPr lang="cs-CZ" sz="3600" dirty="0" smtClean="0"/>
              <a:t>ktivní ticho</a:t>
            </a:r>
          </a:p>
          <a:p>
            <a:pPr algn="l"/>
            <a:endParaRPr lang="cs-CZ" sz="3600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 dirty="0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 dirty="0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Odbourávání bloků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6657355" cy="3816423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 fontScale="92500"/>
          </a:bodyPr>
          <a:lstStyle/>
          <a:p>
            <a:pPr algn="l"/>
            <a:r>
              <a:rPr lang="cs-CZ" sz="3500" dirty="0" smtClean="0"/>
              <a:t>ocenění vstřícného chování účastníků</a:t>
            </a:r>
          </a:p>
          <a:p>
            <a:pPr algn="l"/>
            <a:r>
              <a:rPr lang="cs-CZ" sz="3500" dirty="0" smtClean="0"/>
              <a:t>podpora společné vize</a:t>
            </a:r>
          </a:p>
          <a:p>
            <a:pPr algn="l"/>
            <a:r>
              <a:rPr lang="cs-CZ" sz="3500" dirty="0" smtClean="0"/>
              <a:t>opakování společných zájmů a hodnot</a:t>
            </a:r>
          </a:p>
          <a:p>
            <a:pPr algn="l"/>
            <a:r>
              <a:rPr lang="cs-CZ" sz="3500" dirty="0" smtClean="0"/>
              <a:t>odlehčení situace</a:t>
            </a:r>
          </a:p>
          <a:p>
            <a:pPr algn="l"/>
            <a:r>
              <a:rPr lang="cs-CZ" sz="3500" dirty="0" smtClean="0"/>
              <a:t>upozornění na BATNA a WATNA</a:t>
            </a:r>
          </a:p>
          <a:p>
            <a:pPr algn="l"/>
            <a:r>
              <a:rPr lang="cs-CZ" sz="3600" dirty="0" smtClean="0"/>
              <a:t>přetočení rolí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Dokumenty v procesu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1552921"/>
              </p:ext>
            </p:extLst>
          </p:nvPr>
        </p:nvGraphicFramePr>
        <p:xfrm>
          <a:off x="971600" y="1844824"/>
          <a:ext cx="6657355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750" y="642938"/>
            <a:ext cx="6186488" cy="4929187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endParaRPr lang="cs-CZ" sz="3000" dirty="0" smtClean="0"/>
          </a:p>
          <a:p>
            <a:pPr algn="l">
              <a:defRPr/>
            </a:pPr>
            <a:r>
              <a:rPr lang="cs-CZ" sz="3000" dirty="0" smtClean="0"/>
              <a:t> </a:t>
            </a:r>
            <a:r>
              <a:rPr lang="cs-CZ" sz="2900" dirty="0" smtClean="0"/>
              <a:t>„</a:t>
            </a:r>
            <a:r>
              <a:rPr lang="cs-CZ" sz="2900" i="1" dirty="0" smtClean="0"/>
              <a:t>Braňte se </a:t>
            </a:r>
            <a:r>
              <a:rPr lang="cs-CZ" sz="2900" i="1" dirty="0" err="1" smtClean="0"/>
              <a:t>litigaci</a:t>
            </a:r>
            <a:r>
              <a:rPr lang="cs-CZ" sz="2900" i="1" dirty="0" smtClean="0"/>
              <a:t>. Přesvědčujte své sousedy ke smírné cestě, kdykoli jen můžete. Poukazujte na fakt, že výsledný vítěz je ve skutečnosti často vlastně poraženým, pokud jde o vyplacené honoráře, náklady a ztrátu času. Právník má jako nositel smíru úžasnou</a:t>
            </a:r>
            <a:r>
              <a:rPr lang="cs-CZ" sz="2900" dirty="0" smtClean="0"/>
              <a:t> </a:t>
            </a:r>
            <a:r>
              <a:rPr lang="cs-CZ" sz="2900" i="1" dirty="0" smtClean="0"/>
              <a:t>příležitost být dobrým člověkem. I přesto bude stále dost práce.</a:t>
            </a:r>
            <a:endParaRPr lang="cs-CZ" sz="2900" dirty="0" smtClean="0"/>
          </a:p>
          <a:p>
            <a:pPr algn="l">
              <a:defRPr/>
            </a:pPr>
            <a:r>
              <a:rPr lang="cs-CZ" sz="2900" dirty="0" smtClean="0"/>
              <a:t>Abraham Lincoln</a:t>
            </a:r>
            <a:r>
              <a:rPr lang="cs-CZ" sz="2900" i="1" dirty="0" smtClean="0"/>
              <a:t>, Notes </a:t>
            </a:r>
            <a:r>
              <a:rPr lang="cs-CZ" sz="2900" i="1" dirty="0" err="1" smtClean="0"/>
              <a:t>for</a:t>
            </a:r>
            <a:r>
              <a:rPr lang="cs-CZ" sz="2900" i="1" dirty="0" smtClean="0"/>
              <a:t> a </a:t>
            </a:r>
            <a:r>
              <a:rPr lang="cs-CZ" sz="2900" i="1" dirty="0" err="1" smtClean="0"/>
              <a:t>Law</a:t>
            </a:r>
            <a:r>
              <a:rPr lang="cs-CZ" sz="2900" i="1" dirty="0" smtClean="0"/>
              <a:t> </a:t>
            </a:r>
            <a:r>
              <a:rPr lang="cs-CZ" sz="2900" i="1" dirty="0" err="1" smtClean="0"/>
              <a:t>Lecture</a:t>
            </a:r>
            <a:r>
              <a:rPr lang="cs-CZ" sz="2900" i="1" dirty="0" smtClean="0"/>
              <a:t>, </a:t>
            </a:r>
            <a:r>
              <a:rPr lang="cs-CZ" sz="2900" dirty="0" smtClean="0"/>
              <a:t>1850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30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sp>
        <p:nvSpPr>
          <p:cNvPr id="4099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4100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Weby k tématu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6657355" cy="3816423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 algn="l"/>
            <a:endParaRPr lang="cs-CZ" sz="3500" dirty="0" smtClean="0">
              <a:hlinkClick r:id="rId3"/>
            </a:endParaRPr>
          </a:p>
          <a:p>
            <a:pPr algn="l"/>
            <a:r>
              <a:rPr lang="cs-CZ" sz="3500" dirty="0" smtClean="0">
                <a:hlinkClick r:id="rId3"/>
              </a:rPr>
              <a:t>www.</a:t>
            </a:r>
            <a:r>
              <a:rPr lang="cs-CZ" sz="3500" dirty="0" err="1" smtClean="0">
                <a:hlinkClick r:id="rId3"/>
              </a:rPr>
              <a:t>collaborativelaw.cz</a:t>
            </a:r>
            <a:endParaRPr lang="cs-CZ" sz="3500" dirty="0" smtClean="0"/>
          </a:p>
          <a:p>
            <a:pPr algn="l"/>
            <a:r>
              <a:rPr lang="cs-CZ" sz="3500" dirty="0" smtClean="0">
                <a:hlinkClick r:id="rId4"/>
              </a:rPr>
              <a:t>www.</a:t>
            </a:r>
            <a:r>
              <a:rPr lang="cs-CZ" sz="3500" dirty="0" err="1" smtClean="0">
                <a:hlinkClick r:id="rId4"/>
              </a:rPr>
              <a:t>collaborativepractice.com</a:t>
            </a:r>
            <a:r>
              <a:rPr lang="cs-CZ" sz="3500" dirty="0" smtClean="0"/>
              <a:t> - IACP</a:t>
            </a:r>
          </a:p>
          <a:p>
            <a:pPr algn="l"/>
            <a:r>
              <a:rPr lang="cs-CZ" sz="3500" dirty="0" smtClean="0">
                <a:hlinkClick r:id="rId5"/>
              </a:rPr>
              <a:t>www.collaborativelaw.us</a:t>
            </a:r>
            <a:r>
              <a:rPr lang="cs-CZ" sz="3500" dirty="0" smtClean="0"/>
              <a:t>  - GCLC</a:t>
            </a:r>
          </a:p>
          <a:p>
            <a:pPr algn="l"/>
            <a:r>
              <a:rPr lang="cs-CZ" sz="3500" dirty="0" smtClean="0">
                <a:hlinkClick r:id="rId6"/>
              </a:rPr>
              <a:t>www.esi-eu.cz</a:t>
            </a:r>
            <a:r>
              <a:rPr lang="cs-CZ" sz="3500" dirty="0" smtClean="0"/>
              <a:t> </a:t>
            </a:r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947794" cy="1224136"/>
          </a:xfrm>
        </p:spPr>
        <p:txBody>
          <a:bodyPr/>
          <a:lstStyle/>
          <a:p>
            <a:pPr eaLnBrk="1" hangingPunct="1"/>
            <a:r>
              <a:rPr lang="cs-CZ" sz="3800" dirty="0" smtClean="0">
                <a:solidFill>
                  <a:srgbClr val="006666"/>
                </a:solidFill>
              </a:rPr>
              <a:t>Kontakty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6657355" cy="3816423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 algn="l"/>
            <a:r>
              <a:rPr lang="cs-CZ" sz="3500" dirty="0" smtClean="0"/>
              <a:t>V případě dotazů k tématu, dotazů na literaturu jsem vám k dispozici na </a:t>
            </a:r>
            <a:r>
              <a:rPr lang="cs-CZ" sz="3500" dirty="0" smtClean="0"/>
              <a:t>amara@attorney.cz</a:t>
            </a:r>
            <a:endParaRPr lang="cs-CZ" sz="3500" dirty="0" smtClean="0"/>
          </a:p>
          <a:p>
            <a:pPr algn="l"/>
            <a:r>
              <a:rPr lang="cs-CZ" sz="3500" dirty="0" smtClean="0"/>
              <a:t>222 517 500 </a:t>
            </a:r>
            <a:endParaRPr lang="cs-CZ" sz="3500" dirty="0" smtClean="0"/>
          </a:p>
          <a:p>
            <a:pPr algn="l"/>
            <a:r>
              <a:rPr lang="cs-CZ" sz="3500" dirty="0" smtClean="0"/>
              <a:t>Hezký </a:t>
            </a:r>
            <a:r>
              <a:rPr lang="cs-CZ" sz="3500" dirty="0" smtClean="0"/>
              <a:t>den Anna </a:t>
            </a:r>
            <a:r>
              <a:rPr lang="cs-CZ" sz="3500" dirty="0" smtClean="0"/>
              <a:t>Márová</a:t>
            </a:r>
          </a:p>
          <a:p>
            <a:pPr algn="l"/>
            <a:r>
              <a:rPr lang="cs-CZ" sz="3500" dirty="0" err="1"/>
              <a:t>i</a:t>
            </a:r>
            <a:r>
              <a:rPr lang="cs-CZ" sz="3500" dirty="0" err="1" smtClean="0"/>
              <a:t>nfo</a:t>
            </a:r>
            <a:r>
              <a:rPr lang="cs-CZ" sz="3500" dirty="0" smtClean="0"/>
              <a:t> dále www.esi-eu.cz</a:t>
            </a:r>
            <a:endParaRPr lang="cs-CZ" sz="3500" dirty="0" smtClean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13317" name="Picture 7" descr="cle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504" y="4797152"/>
            <a:ext cx="20574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611560" y="500063"/>
            <a:ext cx="7775203" cy="1272753"/>
          </a:xfrm>
        </p:spPr>
        <p:txBody>
          <a:bodyPr/>
          <a:lstStyle/>
          <a:p>
            <a:pPr algn="l"/>
            <a:r>
              <a:rPr lang="cs-CZ" sz="3600" dirty="0" smtClean="0">
                <a:solidFill>
                  <a:srgbClr val="006666"/>
                </a:solidFill>
              </a:rPr>
              <a:t>Historie metody </a:t>
            </a:r>
            <a:r>
              <a:rPr lang="cs-CZ" sz="3600" dirty="0" err="1" smtClean="0">
                <a:solidFill>
                  <a:srgbClr val="006666"/>
                </a:solidFill>
              </a:rPr>
              <a:t>collaborative</a:t>
            </a:r>
            <a:r>
              <a:rPr lang="cs-CZ" sz="3600" dirty="0" smtClean="0">
                <a:solidFill>
                  <a:srgbClr val="006666"/>
                </a:solidFill>
              </a:rPr>
              <a:t> </a:t>
            </a:r>
            <a:r>
              <a:rPr lang="cs-CZ" sz="3600" dirty="0" err="1" smtClean="0">
                <a:solidFill>
                  <a:srgbClr val="006666"/>
                </a:solidFill>
              </a:rPr>
              <a:t>law</a:t>
            </a:r>
            <a:endParaRPr lang="cs-CZ" sz="3600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016824" cy="4010000"/>
          </a:xfrm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sz="2800" dirty="0" smtClean="0"/>
              <a:t>  1999 - International </a:t>
            </a:r>
            <a:r>
              <a:rPr lang="cs-CZ" sz="2800" dirty="0" err="1" smtClean="0"/>
              <a:t>Academy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endParaRPr lang="cs-CZ" sz="2800" dirty="0" smtClean="0"/>
          </a:p>
          <a:p>
            <a:pPr algn="just">
              <a:defRPr/>
            </a:pPr>
            <a:r>
              <a:rPr lang="cs-CZ" sz="2800" dirty="0"/>
              <a:t> </a:t>
            </a:r>
            <a:r>
              <a:rPr lang="cs-CZ" sz="2800" dirty="0" smtClean="0"/>
              <a:t>  </a:t>
            </a:r>
            <a:r>
              <a:rPr lang="cs-CZ" sz="2800" dirty="0" err="1" smtClean="0"/>
              <a:t>Collaborative</a:t>
            </a:r>
            <a:r>
              <a:rPr lang="cs-CZ" sz="2800" dirty="0"/>
              <a:t>  </a:t>
            </a:r>
            <a:r>
              <a:rPr lang="cs-CZ" sz="2800" dirty="0" err="1" smtClean="0"/>
              <a:t>Professionals</a:t>
            </a:r>
            <a:r>
              <a:rPr lang="cs-CZ" sz="2800" dirty="0" smtClean="0"/>
              <a:t>   (IACP)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/>
              <a:t> </a:t>
            </a:r>
            <a:r>
              <a:rPr lang="cs-CZ" sz="2800" dirty="0" smtClean="0"/>
              <a:t>2004 - </a:t>
            </a:r>
            <a:r>
              <a:rPr lang="cs-CZ" sz="2800" dirty="0" err="1" smtClean="0"/>
              <a:t>Global</a:t>
            </a:r>
            <a:r>
              <a:rPr lang="cs-CZ" sz="2800" dirty="0" smtClean="0"/>
              <a:t>  </a:t>
            </a:r>
            <a:r>
              <a:rPr lang="cs-CZ" sz="2800" dirty="0" err="1" smtClean="0"/>
              <a:t>Collaborative</a:t>
            </a:r>
            <a:r>
              <a:rPr lang="cs-CZ" sz="2800" dirty="0" smtClean="0"/>
              <a:t>  </a:t>
            </a:r>
            <a:r>
              <a:rPr lang="cs-CZ" sz="2800" dirty="0" err="1" smtClean="0"/>
              <a:t>Law</a:t>
            </a:r>
            <a:r>
              <a:rPr lang="cs-CZ" sz="2800" dirty="0" smtClean="0"/>
              <a:t> </a:t>
            </a:r>
            <a:r>
              <a:rPr lang="cs-CZ" sz="2800" dirty="0" err="1" smtClean="0"/>
              <a:t>Council</a:t>
            </a:r>
            <a:r>
              <a:rPr lang="cs-CZ" sz="2800" dirty="0" smtClean="0"/>
              <a:t>  (GCLC)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 smtClean="0"/>
              <a:t> 2010 ESI, o.p.s.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sz="3000" dirty="0" smtClean="0"/>
              <a:t> 2012 sekce ADR při ČAK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sz="3000" dirty="0" smtClean="0"/>
              <a:t> 2014  </a:t>
            </a:r>
            <a:r>
              <a:rPr lang="cs-CZ" sz="3000" dirty="0" err="1" smtClean="0"/>
              <a:t>European</a:t>
            </a:r>
            <a:r>
              <a:rPr lang="cs-CZ" sz="3000" dirty="0" smtClean="0"/>
              <a:t> Network </a:t>
            </a:r>
            <a:r>
              <a:rPr lang="cs-CZ" sz="3000" dirty="0" err="1" smtClean="0"/>
              <a:t>for</a:t>
            </a:r>
            <a:r>
              <a:rPr lang="cs-CZ" sz="3000" dirty="0" smtClean="0"/>
              <a:t> </a:t>
            </a:r>
            <a:r>
              <a:rPr lang="cs-CZ" sz="3000" dirty="0" err="1" smtClean="0"/>
              <a:t>Collaborative</a:t>
            </a:r>
            <a:r>
              <a:rPr lang="cs-CZ" sz="3000" dirty="0" smtClean="0"/>
              <a:t> </a:t>
            </a:r>
            <a:r>
              <a:rPr lang="cs-CZ" sz="3000" dirty="0" err="1" smtClean="0"/>
              <a:t>Professionals</a:t>
            </a:r>
            <a:r>
              <a:rPr lang="cs-CZ" sz="3000" dirty="0" smtClean="0"/>
              <a:t> (ENCP)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124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5125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897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571500" y="500063"/>
            <a:ext cx="7815263" cy="1571625"/>
          </a:xfrm>
        </p:spPr>
        <p:txBody>
          <a:bodyPr/>
          <a:lstStyle/>
          <a:p>
            <a:pPr algn="l"/>
            <a:r>
              <a:rPr lang="cs-CZ" smtClean="0">
                <a:solidFill>
                  <a:srgbClr val="006666"/>
                </a:solidFill>
              </a:rPr>
              <a:t>      Cíl metody </a:t>
            </a:r>
            <a:endParaRPr lang="cs-CZ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450" y="1628775"/>
            <a:ext cx="6584950" cy="4010025"/>
          </a:xfrm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sz="2800" dirty="0" smtClean="0"/>
              <a:t> základem stejně jako u tzv. soft  ADR metod myšlenka, že </a:t>
            </a:r>
            <a:r>
              <a:rPr lang="cs-CZ" sz="2800" b="1" dirty="0" smtClean="0"/>
              <a:t>přirozené/rozumné je dohodnout se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 smtClean="0"/>
              <a:t> podpora změny postojů a myšlení  v právním i společenském prostředí/ konkrétním řešeném vztahovém problému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cs-CZ" sz="2800" dirty="0" smtClean="0"/>
              <a:t> posun od autoritativního řešení sporů k </a:t>
            </a:r>
            <a:r>
              <a:rPr lang="cs-CZ" sz="2800" b="1" dirty="0" smtClean="0"/>
              <a:t>aktivní  spolupráci </a:t>
            </a:r>
            <a:r>
              <a:rPr lang="cs-CZ" sz="2800" dirty="0" smtClean="0"/>
              <a:t>stran na </a:t>
            </a:r>
            <a:r>
              <a:rPr lang="cs-CZ" sz="2800" b="1" dirty="0" smtClean="0"/>
              <a:t>jejich</a:t>
            </a:r>
            <a:r>
              <a:rPr lang="cs-CZ" sz="2800" dirty="0" smtClean="0"/>
              <a:t> </a:t>
            </a:r>
            <a:r>
              <a:rPr lang="cs-CZ" sz="2800" b="1" dirty="0" smtClean="0"/>
              <a:t>vlastním a společném </a:t>
            </a:r>
            <a:r>
              <a:rPr lang="cs-CZ" sz="2800" dirty="0" smtClean="0"/>
              <a:t>řešení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124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5125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571500" y="500063"/>
            <a:ext cx="7815263" cy="1571625"/>
          </a:xfrm>
        </p:spPr>
        <p:txBody>
          <a:bodyPr/>
          <a:lstStyle/>
          <a:p>
            <a:pPr algn="l"/>
            <a:r>
              <a:rPr lang="cs-CZ" smtClean="0">
                <a:solidFill>
                  <a:srgbClr val="006666"/>
                </a:solidFill>
              </a:rPr>
              <a:t>      </a:t>
            </a:r>
            <a:r>
              <a:rPr lang="cs-CZ" sz="3600" smtClean="0">
                <a:solidFill>
                  <a:srgbClr val="006666"/>
                </a:solidFill>
              </a:rPr>
              <a:t>Způsob aplikace metody v praxi</a:t>
            </a:r>
            <a:endParaRPr lang="cs-CZ" sz="360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8888" y="1773238"/>
            <a:ext cx="6513512" cy="3865562"/>
          </a:xfrm>
        </p:spPr>
        <p:txBody>
          <a:bodyPr/>
          <a:lstStyle/>
          <a:p>
            <a:pPr marL="514350" indent="-514350" algn="l">
              <a:buFont typeface="Arial" pitchFamily="34" charset="0"/>
              <a:buChar char="•"/>
              <a:defRPr/>
            </a:pPr>
            <a:r>
              <a:rPr lang="cs-CZ" sz="2600" dirty="0" smtClean="0"/>
              <a:t>podmínkou informovaný souhlas klienta</a:t>
            </a:r>
          </a:p>
          <a:p>
            <a:pPr marL="514350" indent="-514350" algn="l">
              <a:buFont typeface="Arial" pitchFamily="34" charset="0"/>
              <a:buChar char="•"/>
              <a:defRPr/>
            </a:pPr>
            <a:r>
              <a:rPr lang="cs-CZ" sz="2600" dirty="0"/>
              <a:t>t</a:t>
            </a:r>
            <a:r>
              <a:rPr lang="cs-CZ" sz="2600" dirty="0" smtClean="0"/>
              <a:t>ýmová spolupráce </a:t>
            </a:r>
          </a:p>
          <a:p>
            <a:pPr marL="514350" indent="-514350" algn="l">
              <a:buFont typeface="Arial" pitchFamily="34" charset="0"/>
              <a:buChar char="•"/>
              <a:defRPr/>
            </a:pPr>
            <a:r>
              <a:rPr lang="cs-CZ" sz="2600" dirty="0" smtClean="0"/>
              <a:t>pomoc klientům lépe pochopit příčinu jejich sporu, odhalit zájmy a potřeby</a:t>
            </a:r>
          </a:p>
          <a:p>
            <a:pPr marL="514350" indent="-514350" algn="l">
              <a:buFont typeface="Arial" pitchFamily="34" charset="0"/>
              <a:buChar char="•"/>
              <a:defRPr/>
            </a:pPr>
            <a:r>
              <a:rPr lang="cs-CZ" sz="2600" dirty="0"/>
              <a:t>p</a:t>
            </a:r>
            <a:r>
              <a:rPr lang="cs-CZ" sz="2600" dirty="0" smtClean="0"/>
              <a:t>ochopit cíl dosáhnout oboustranně výhodné dohody věcným a nekonfrontačním způsobem jednání</a:t>
            </a:r>
          </a:p>
          <a:p>
            <a:pPr marL="514350" indent="-514350" algn="l">
              <a:buFont typeface="Arial" pitchFamily="34" charset="0"/>
              <a:buChar char="•"/>
              <a:defRPr/>
            </a:pPr>
            <a:r>
              <a:rPr lang="cs-CZ" sz="2600" dirty="0"/>
              <a:t>soustředění na podporu a zlepšování dialogu klienta s druhou </a:t>
            </a:r>
            <a:r>
              <a:rPr lang="cs-CZ" sz="2600" dirty="0" smtClean="0"/>
              <a:t>stranou </a:t>
            </a:r>
            <a:endParaRPr lang="cs-CZ" sz="2600" dirty="0"/>
          </a:p>
          <a:p>
            <a:pPr marL="514350" indent="-514350" algn="l">
              <a:buFont typeface="Arial" pitchFamily="34" charset="0"/>
              <a:buChar char="•"/>
              <a:defRPr/>
            </a:pPr>
            <a:endParaRPr lang="cs-CZ" sz="2800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6148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6149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571500" y="500063"/>
            <a:ext cx="7815263" cy="1571625"/>
          </a:xfrm>
        </p:spPr>
        <p:txBody>
          <a:bodyPr/>
          <a:lstStyle/>
          <a:p>
            <a:pPr algn="l"/>
            <a:r>
              <a:rPr lang="cs-CZ" smtClean="0">
                <a:solidFill>
                  <a:srgbClr val="006666"/>
                </a:solidFill>
              </a:rPr>
              <a:t>      </a:t>
            </a:r>
            <a:r>
              <a:rPr lang="cs-CZ" sz="3600" smtClean="0">
                <a:solidFill>
                  <a:srgbClr val="006666"/>
                </a:solidFill>
              </a:rPr>
              <a:t>Způsob aplikace metody v praxi</a:t>
            </a:r>
            <a:endParaRPr lang="cs-CZ" sz="360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8888" y="1773238"/>
            <a:ext cx="6513512" cy="3865562"/>
          </a:xfrm>
        </p:spPr>
        <p:txBody>
          <a:bodyPr/>
          <a:lstStyle/>
          <a:p>
            <a:pPr marL="514350" indent="-514350" algn="l">
              <a:buFont typeface="Arial" pitchFamily="34" charset="0"/>
              <a:buChar char="•"/>
              <a:defRPr/>
            </a:pPr>
            <a:r>
              <a:rPr lang="cs-CZ" sz="2800" dirty="0" smtClean="0"/>
              <a:t>pomoc klientům lépe pochopit příčinu jejich sporu, odhalit zájmy a potřeby</a:t>
            </a:r>
          </a:p>
          <a:p>
            <a:pPr marL="514350" indent="-514350" algn="l">
              <a:buFont typeface="Arial" pitchFamily="34" charset="0"/>
              <a:buChar char="•"/>
              <a:defRPr/>
            </a:pPr>
            <a:r>
              <a:rPr lang="cs-CZ" sz="2800" dirty="0" smtClean="0"/>
              <a:t>pochopit,  že cílem není nad druhou stranou zvítězit, ale dosáhnout oboustranně výhodné dohody věcným a nekonfrontačním způsobem jednání</a:t>
            </a:r>
          </a:p>
          <a:p>
            <a:pPr marL="514350" indent="-514350" algn="l">
              <a:buFont typeface="Arial" pitchFamily="34" charset="0"/>
              <a:buChar char="•"/>
              <a:defRPr/>
            </a:pPr>
            <a:r>
              <a:rPr lang="cs-CZ" sz="2800" dirty="0"/>
              <a:t>soustředění na podporu a zlepšování dialogu klienta s druhou stranou</a:t>
            </a:r>
          </a:p>
          <a:p>
            <a:pPr marL="514350" indent="-514350" algn="l">
              <a:buFont typeface="Arial" pitchFamily="34" charset="0"/>
              <a:buChar char="•"/>
              <a:defRPr/>
            </a:pPr>
            <a:endParaRPr lang="cs-CZ" sz="2800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6148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6149" name="Picture 7" descr="cl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857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>
          <a:xfrm>
            <a:off x="468313" y="549275"/>
            <a:ext cx="7847012" cy="839788"/>
          </a:xfrm>
        </p:spPr>
        <p:txBody>
          <a:bodyPr/>
          <a:lstStyle/>
          <a:p>
            <a:pPr algn="l"/>
            <a:r>
              <a:rPr lang="cs-CZ" smtClean="0">
                <a:solidFill>
                  <a:srgbClr val="006666"/>
                </a:solidFill>
              </a:rPr>
              <a:t>      </a:t>
            </a:r>
            <a:r>
              <a:rPr lang="cs-CZ" sz="3200" smtClean="0">
                <a:solidFill>
                  <a:srgbClr val="006666"/>
                </a:solidFill>
              </a:rPr>
              <a:t>Způsob aplikace metody v praxi názorně</a:t>
            </a:r>
            <a:endParaRPr lang="cs-CZ" sz="3200" smtClean="0"/>
          </a:p>
        </p:txBody>
      </p:sp>
      <p:sp>
        <p:nvSpPr>
          <p:cNvPr id="7171" name="Obdélník 4"/>
          <p:cNvSpPr>
            <a:spLocks noChangeArrowheads="1"/>
          </p:cNvSpPr>
          <p:nvPr/>
        </p:nvSpPr>
        <p:spPr bwMode="auto">
          <a:xfrm>
            <a:off x="684213" y="6308725"/>
            <a:ext cx="2551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b="1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>
                <a:solidFill>
                  <a:srgbClr val="006666"/>
                </a:solidFill>
                <a:latin typeface="Calibri" pitchFamily="34" charset="0"/>
              </a:rPr>
              <a:t>.cz</a:t>
            </a:r>
          </a:p>
        </p:txBody>
      </p:sp>
      <p:pic>
        <p:nvPicPr>
          <p:cNvPr id="7172" name="Picture 7" descr="cle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93883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1371600" y="1557338"/>
            <a:ext cx="6400800" cy="4081462"/>
          </a:xfrm>
        </p:spPr>
        <p:txBody>
          <a:bodyPr/>
          <a:lstStyle/>
          <a:p>
            <a:pPr algn="l"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 algn="l">
              <a:defRPr/>
            </a:pPr>
            <a:endParaRPr lang="cs-CZ" sz="1600" dirty="0" smtClean="0"/>
          </a:p>
          <a:p>
            <a:pPr algn="l">
              <a:defRPr/>
            </a:pPr>
            <a:r>
              <a:rPr lang="cs-CZ" sz="1600" dirty="0" smtClean="0"/>
              <a:t>Zdroj: www.</a:t>
            </a:r>
            <a:r>
              <a:rPr lang="cs-CZ" sz="1600" dirty="0" err="1" smtClean="0"/>
              <a:t>facebookcom</a:t>
            </a:r>
            <a:r>
              <a:rPr lang="cs-CZ" sz="1600" dirty="0" smtClean="0"/>
              <a:t>/</a:t>
            </a:r>
            <a:r>
              <a:rPr lang="cs-CZ" sz="1600" dirty="0" err="1" smtClean="0"/>
              <a:t>collaborativelaw</a:t>
            </a:r>
            <a:endParaRPr lang="cs-CZ" sz="1600" dirty="0"/>
          </a:p>
        </p:txBody>
      </p:sp>
      <p:pic>
        <p:nvPicPr>
          <p:cNvPr id="7174" name="Obrázek 8" descr="CL facebook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1341438"/>
            <a:ext cx="6985000" cy="39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>
          <a:xfrm>
            <a:off x="1009237" y="404665"/>
            <a:ext cx="7886700" cy="1152128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rgbClr val="006666"/>
                </a:solidFill>
              </a:rPr>
              <a:t>Metody ADR  (zúžený výběr)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7555593"/>
              </p:ext>
            </p:extLst>
          </p:nvPr>
        </p:nvGraphicFramePr>
        <p:xfrm>
          <a:off x="1547664" y="1556792"/>
          <a:ext cx="6486525" cy="3499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6" name="Obdélník 4"/>
          <p:cNvSpPr>
            <a:spLocks noChangeArrowheads="1"/>
          </p:cNvSpPr>
          <p:nvPr/>
        </p:nvSpPr>
        <p:spPr bwMode="auto">
          <a:xfrm>
            <a:off x="1121950" y="6661919"/>
            <a:ext cx="3344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rgbClr val="006666"/>
                </a:solidFill>
                <a:latin typeface="Calibri" pitchFamily="34" charset="0"/>
              </a:rPr>
              <a:t>www.</a:t>
            </a:r>
            <a:r>
              <a:rPr lang="cs-CZ" sz="2400" b="1" dirty="0" smtClean="0">
                <a:solidFill>
                  <a:srgbClr val="006666"/>
                </a:solidFill>
                <a:latin typeface="Calibri" pitchFamily="34" charset="0"/>
              </a:rPr>
              <a:t>collaborativelaw</a:t>
            </a:r>
            <a:r>
              <a:rPr lang="cs-CZ" sz="2400" dirty="0" smtClean="0">
                <a:solidFill>
                  <a:srgbClr val="006666"/>
                </a:solidFill>
                <a:latin typeface="Calibri" pitchFamily="34" charset="0"/>
              </a:rPr>
              <a:t>.cz</a:t>
            </a:r>
            <a:endParaRPr lang="cs-CZ" sz="2400" dirty="0">
              <a:solidFill>
                <a:srgbClr val="006666"/>
              </a:solidFill>
              <a:latin typeface="Calibri" pitchFamily="34" charset="0"/>
            </a:endParaRPr>
          </a:p>
        </p:txBody>
      </p:sp>
      <p:pic>
        <p:nvPicPr>
          <p:cNvPr id="8197" name="Picture 7" descr="clea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93387" y="6021288"/>
            <a:ext cx="763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04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1206</Words>
  <Application>Microsoft Office PowerPoint</Application>
  <PresentationFormat>Předvádění na obrazovce (4:3)</PresentationFormat>
  <Paragraphs>283</Paragraphs>
  <Slides>36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sady Office</vt:lpstr>
      <vt:lpstr> Metoda Collaborative Law /práva spolupráce    - mimosoudní řešení sporů</vt:lpstr>
      <vt:lpstr>Témata pro dnešní den:</vt:lpstr>
      <vt:lpstr>Historie metody collaborative law</vt:lpstr>
      <vt:lpstr>Historie metody collaborative law</vt:lpstr>
      <vt:lpstr>      Cíl metody </vt:lpstr>
      <vt:lpstr>      Způsob aplikace metody v praxi</vt:lpstr>
      <vt:lpstr>      Způsob aplikace metody v praxi</vt:lpstr>
      <vt:lpstr>      Způsob aplikace metody v praxi názorně</vt:lpstr>
      <vt:lpstr>Metody ADR  (zúžený výběr) </vt:lpstr>
      <vt:lpstr>Srovnání negociace a metody collaborative law</vt:lpstr>
      <vt:lpstr>Srovnání mediace a collaborative law</vt:lpstr>
      <vt:lpstr>Srovnání arbitráže a collaborative law</vt:lpstr>
      <vt:lpstr>Srovnání litigace a collaborative law</vt:lpstr>
      <vt:lpstr>Výhody metody collaborative law </vt:lpstr>
      <vt:lpstr>Vhodnost sporu k řešení metodou CL</vt:lpstr>
      <vt:lpstr>Nevhodnost sporu k řešení metodou CL</vt:lpstr>
      <vt:lpstr>Metoda Collaborative Law  jako strukturovaný proces</vt:lpstr>
      <vt:lpstr>Příprava na proces</vt:lpstr>
      <vt:lpstr>Obsah poučení před zahájením</vt:lpstr>
      <vt:lpstr>Setkání advokátů a příprava procesu</vt:lpstr>
      <vt:lpstr>Uzavření čtyřstranné smlouvy o řešení sporu metodou collaborative law</vt:lpstr>
      <vt:lpstr>Zahájení procesu </vt:lpstr>
      <vt:lpstr>Sběr informací </vt:lpstr>
      <vt:lpstr>Porozumění zájmům</vt:lpstr>
      <vt:lpstr>Porozumění zájmům</vt:lpstr>
      <vt:lpstr>Hledání možností </vt:lpstr>
      <vt:lpstr>Vyjednávání</vt:lpstr>
      <vt:lpstr>Oddělené jednání</vt:lpstr>
      <vt:lpstr>Sepsání závěrečné dohody</vt:lpstr>
      <vt:lpstr>Užívané techniky</vt:lpstr>
      <vt:lpstr>Užívané techniky</vt:lpstr>
      <vt:lpstr>Odbourávání bloků</vt:lpstr>
      <vt:lpstr>Dokumenty v procesu</vt:lpstr>
      <vt:lpstr>Prezentace aplikace PowerPoint</vt:lpstr>
      <vt:lpstr>Weby k tématu</vt:lpstr>
      <vt:lpstr>Kontakty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JUDr. Anna Márová</dc:creator>
  <cp:lastModifiedBy>Marova</cp:lastModifiedBy>
  <cp:revision>107</cp:revision>
  <dcterms:created xsi:type="dcterms:W3CDTF">2010-09-07T11:46:38Z</dcterms:created>
  <dcterms:modified xsi:type="dcterms:W3CDTF">2015-04-02T22:21:51Z</dcterms:modified>
</cp:coreProperties>
</file>